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Arimo" panose="020B0604020202020204" charset="0"/>
      <p:regular r:id="rId27"/>
      <p:bold r:id="rId28"/>
      <p:italic r:id="rId29"/>
      <p:boldItalic r:id="rId30"/>
    </p:embeddedFont>
    <p:embeddedFont>
      <p:font typeface="Balsamiq Sans" panose="020B0604020202020204"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Raleway"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3971CA-C200-4CF5-826F-29267659D139}">
  <a:tblStyle styleId="{9C3971CA-C200-4CF5-826F-29267659D13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FFFFFF"/>
          </a:solidFill>
        </a:fill>
      </a:tcStyle>
    </a:band2H>
    <a:band1V>
      <a:tcTxStyle/>
      <a:tcStyle>
        <a:tcBdr/>
      </a:tcStyle>
    </a:band1V>
    <a:band2V>
      <a:tcTxStyle/>
      <a:tcStyle>
        <a:tcBdr/>
      </a:tcStyle>
    </a:band2V>
    <a:lastCol>
      <a:tcTxStyle/>
      <a:tcStyle>
        <a:tcBdr/>
      </a:tcStyle>
    </a:lastCol>
    <a:firstCo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fill>
          <a:solidFill>
            <a:srgbClr val="FFFFFF">
              <a:alpha val="0"/>
            </a:srgbClr>
          </a:solidFill>
        </a:fill>
      </a:tcStyle>
    </a:firstCol>
    <a:lastRow>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400" b="0" i="0" u="none" strike="noStrike" cap="none">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latin typeface="Arial"/>
                <a:ea typeface="Arial"/>
                <a:cs typeface="Arial"/>
                <a:sym typeface="Arial"/>
              </a:defRPr>
            </a:lvl5pPr>
            <a:lvl6pPr marL="2743200" marR="0" lvl="5" indent="-228600" algn="l" rtl="0">
              <a:spcBef>
                <a:spcPts val="0"/>
              </a:spcBef>
              <a:spcAft>
                <a:spcPts val="0"/>
              </a:spcAft>
              <a:buSzPts val="1400"/>
              <a:buNone/>
              <a:defRPr sz="1400" b="0" i="0" u="none" strike="noStrike" cap="none">
                <a:latin typeface="Arial"/>
                <a:ea typeface="Arial"/>
                <a:cs typeface="Arial"/>
                <a:sym typeface="Arial"/>
              </a:defRPr>
            </a:lvl6pPr>
            <a:lvl7pPr marL="3200400" marR="0" lvl="6" indent="-228600" algn="l" rtl="0">
              <a:spcBef>
                <a:spcPts val="0"/>
              </a:spcBef>
              <a:spcAft>
                <a:spcPts val="0"/>
              </a:spcAft>
              <a:buSzPts val="1400"/>
              <a:buNone/>
              <a:defRPr sz="1400" b="0" i="0" u="none" strike="noStrike" cap="none">
                <a:latin typeface="Arial"/>
                <a:ea typeface="Arial"/>
                <a:cs typeface="Arial"/>
                <a:sym typeface="Arial"/>
              </a:defRPr>
            </a:lvl7pPr>
            <a:lvl8pPr marL="3657600" marR="0" lvl="7" indent="-228600" algn="l" rtl="0">
              <a:spcBef>
                <a:spcPts val="0"/>
              </a:spcBef>
              <a:spcAft>
                <a:spcPts val="0"/>
              </a:spcAft>
              <a:buSzPts val="1400"/>
              <a:buNone/>
              <a:defRPr sz="1400" b="0" i="0" u="none" strike="noStrike" cap="none">
                <a:latin typeface="Arial"/>
                <a:ea typeface="Arial"/>
                <a:cs typeface="Arial"/>
                <a:sym typeface="Arial"/>
              </a:defRPr>
            </a:lvl8pPr>
            <a:lvl9pPr marL="4114800" marR="0" lvl="8" indent="-228600" algn="l" rtl="0">
              <a:spcBef>
                <a:spcPts val="0"/>
              </a:spcBef>
              <a:spcAft>
                <a:spcPts val="0"/>
              </a:spcAft>
              <a:buSzPts val="1400"/>
              <a:buNone/>
              <a:defRPr sz="1400" b="0" i="0" u="none" strike="noStrike" cap="none">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729450" y="1318650"/>
            <a:ext cx="7688700" cy="5352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1A1A1A"/>
              </a:buClr>
              <a:buSzPts val="1800"/>
              <a:buNone/>
              <a:defRPr/>
            </a:lvl1pPr>
            <a:lvl2pPr lvl="1" algn="l">
              <a:lnSpc>
                <a:spcPct val="100000"/>
              </a:lnSpc>
              <a:spcBef>
                <a:spcPts val="0"/>
              </a:spcBef>
              <a:spcAft>
                <a:spcPts val="0"/>
              </a:spcAft>
              <a:buClr>
                <a:srgbClr val="1A1A1A"/>
              </a:buClr>
              <a:buSzPts val="1800"/>
              <a:buNone/>
              <a:defRPr/>
            </a:lvl2pPr>
            <a:lvl3pPr lvl="2" algn="l">
              <a:lnSpc>
                <a:spcPct val="100000"/>
              </a:lnSpc>
              <a:spcBef>
                <a:spcPts val="0"/>
              </a:spcBef>
              <a:spcAft>
                <a:spcPts val="0"/>
              </a:spcAft>
              <a:buClr>
                <a:srgbClr val="1A1A1A"/>
              </a:buClr>
              <a:buSzPts val="1800"/>
              <a:buNone/>
              <a:defRPr/>
            </a:lvl3pPr>
            <a:lvl4pPr lvl="3" algn="l">
              <a:lnSpc>
                <a:spcPct val="100000"/>
              </a:lnSpc>
              <a:spcBef>
                <a:spcPts val="0"/>
              </a:spcBef>
              <a:spcAft>
                <a:spcPts val="0"/>
              </a:spcAft>
              <a:buClr>
                <a:srgbClr val="1A1A1A"/>
              </a:buClr>
              <a:buSzPts val="1800"/>
              <a:buNone/>
              <a:defRPr/>
            </a:lvl4pPr>
            <a:lvl5pPr lvl="4" algn="l">
              <a:lnSpc>
                <a:spcPct val="100000"/>
              </a:lnSpc>
              <a:spcBef>
                <a:spcPts val="0"/>
              </a:spcBef>
              <a:spcAft>
                <a:spcPts val="0"/>
              </a:spcAft>
              <a:buClr>
                <a:srgbClr val="1A1A1A"/>
              </a:buClr>
              <a:buSzPts val="1800"/>
              <a:buNone/>
              <a:defRPr/>
            </a:lvl5pPr>
            <a:lvl6pPr lvl="5" algn="l">
              <a:lnSpc>
                <a:spcPct val="100000"/>
              </a:lnSpc>
              <a:spcBef>
                <a:spcPts val="0"/>
              </a:spcBef>
              <a:spcAft>
                <a:spcPts val="0"/>
              </a:spcAft>
              <a:buClr>
                <a:srgbClr val="1A1A1A"/>
              </a:buClr>
              <a:buSzPts val="1800"/>
              <a:buNone/>
              <a:defRPr/>
            </a:lvl6pPr>
            <a:lvl7pPr lvl="6" algn="l">
              <a:lnSpc>
                <a:spcPct val="100000"/>
              </a:lnSpc>
              <a:spcBef>
                <a:spcPts val="0"/>
              </a:spcBef>
              <a:spcAft>
                <a:spcPts val="0"/>
              </a:spcAft>
              <a:buClr>
                <a:srgbClr val="1A1A1A"/>
              </a:buClr>
              <a:buSzPts val="1800"/>
              <a:buNone/>
              <a:defRPr/>
            </a:lvl7pPr>
            <a:lvl8pPr lvl="7" algn="l">
              <a:lnSpc>
                <a:spcPct val="100000"/>
              </a:lnSpc>
              <a:spcBef>
                <a:spcPts val="0"/>
              </a:spcBef>
              <a:spcAft>
                <a:spcPts val="0"/>
              </a:spcAft>
              <a:buClr>
                <a:srgbClr val="1A1A1A"/>
              </a:buClr>
              <a:buSzPts val="1800"/>
              <a:buNone/>
              <a:defRPr/>
            </a:lvl8pPr>
            <a:lvl9pPr lvl="8" algn="l">
              <a:lnSpc>
                <a:spcPct val="100000"/>
              </a:lnSpc>
              <a:spcBef>
                <a:spcPts val="0"/>
              </a:spcBef>
              <a:spcAft>
                <a:spcPts val="0"/>
              </a:spcAft>
              <a:buClr>
                <a:srgbClr val="1A1A1A"/>
              </a:buClr>
              <a:buSzPts val="1800"/>
              <a:buNone/>
              <a:defRPr/>
            </a:lvl9pPr>
          </a:lstStyle>
          <a:p>
            <a:endParaRPr/>
          </a:p>
        </p:txBody>
      </p:sp>
      <p:sp>
        <p:nvSpPr>
          <p:cNvPr id="15" name="Google Shape;15;p2"/>
          <p:cNvSpPr txBox="1">
            <a:spLocks noGrp="1"/>
          </p:cNvSpPr>
          <p:nvPr>
            <p:ph type="body" idx="1"/>
          </p:nvPr>
        </p:nvSpPr>
        <p:spPr>
          <a:xfrm>
            <a:off x="729450" y="2078875"/>
            <a:ext cx="7688700" cy="2261101"/>
          </a:xfrm>
          <a:prstGeom prst="rect">
            <a:avLst/>
          </a:prstGeom>
          <a:noFill/>
          <a:ln>
            <a:noFill/>
          </a:ln>
        </p:spPr>
        <p:txBody>
          <a:bodyPr spcFirstLastPara="1" wrap="square" lIns="91400" tIns="91400" rIns="91400" bIns="91400" anchor="t" anchorCtr="0">
            <a:normAutofit/>
          </a:bodyPr>
          <a:lstStyle>
            <a:lvl1pPr marL="457200" lvl="0" indent="-311150" algn="l">
              <a:lnSpc>
                <a:spcPct val="115000"/>
              </a:lnSpc>
              <a:spcBef>
                <a:spcPts val="0"/>
              </a:spcBef>
              <a:spcAft>
                <a:spcPts val="0"/>
              </a:spcAft>
              <a:buSzPts val="1300"/>
              <a:buChar char="●"/>
              <a:defRPr/>
            </a:lvl1pPr>
            <a:lvl2pPr marL="914400" lvl="1" indent="-311150" algn="l">
              <a:lnSpc>
                <a:spcPct val="115000"/>
              </a:lnSpc>
              <a:spcBef>
                <a:spcPts val="0"/>
              </a:spcBef>
              <a:spcAft>
                <a:spcPts val="0"/>
              </a:spcAft>
              <a:buSzPts val="1300"/>
              <a:buChar char="○"/>
              <a:defRPr/>
            </a:lvl2pPr>
            <a:lvl3pPr marL="1371600" lvl="2" indent="-311150" algn="l">
              <a:lnSpc>
                <a:spcPct val="115000"/>
              </a:lnSpc>
              <a:spcBef>
                <a:spcPts val="0"/>
              </a:spcBef>
              <a:spcAft>
                <a:spcPts val="0"/>
              </a:spcAft>
              <a:buSzPts val="1300"/>
              <a:buChar char="■"/>
              <a:defRPr/>
            </a:lvl3pPr>
            <a:lvl4pPr marL="1828800" lvl="3" indent="-311150" algn="l">
              <a:lnSpc>
                <a:spcPct val="115000"/>
              </a:lnSpc>
              <a:spcBef>
                <a:spcPts val="0"/>
              </a:spcBef>
              <a:spcAft>
                <a:spcPts val="0"/>
              </a:spcAft>
              <a:buSzPts val="1300"/>
              <a:buChar char="●"/>
              <a:defRPr/>
            </a:lvl4pPr>
            <a:lvl5pPr marL="2286000" lvl="4" indent="-311150" algn="l">
              <a:lnSpc>
                <a:spcPct val="115000"/>
              </a:lnSpc>
              <a:spcBef>
                <a:spcPts val="0"/>
              </a:spcBef>
              <a:spcAft>
                <a:spcPts val="0"/>
              </a:spcAft>
              <a:buSzPts val="1300"/>
              <a:buChar char="○"/>
              <a:defRPr/>
            </a:lvl5pPr>
            <a:lvl6pPr marL="2743200" lvl="5" indent="-311150" algn="l">
              <a:lnSpc>
                <a:spcPct val="115000"/>
              </a:lnSpc>
              <a:spcBef>
                <a:spcPts val="0"/>
              </a:spcBef>
              <a:spcAft>
                <a:spcPts val="0"/>
              </a:spcAft>
              <a:buSzPts val="1300"/>
              <a:buChar char="■"/>
              <a:defRPr/>
            </a:lvl6pPr>
            <a:lvl7pPr marL="3200400" lvl="6" indent="-311150" algn="l">
              <a:lnSpc>
                <a:spcPct val="115000"/>
              </a:lnSpc>
              <a:spcBef>
                <a:spcPts val="0"/>
              </a:spcBef>
              <a:spcAft>
                <a:spcPts val="0"/>
              </a:spcAft>
              <a:buSzPts val="1300"/>
              <a:buChar char="●"/>
              <a:defRPr/>
            </a:lvl7pPr>
            <a:lvl8pPr marL="3657600" lvl="7" indent="-311150" algn="l">
              <a:lnSpc>
                <a:spcPct val="115000"/>
              </a:lnSpc>
              <a:spcBef>
                <a:spcPts val="0"/>
              </a:spcBef>
              <a:spcAft>
                <a:spcPts val="0"/>
              </a:spcAft>
              <a:buSzPts val="1300"/>
              <a:buChar char="○"/>
              <a:defRPr/>
            </a:lvl8pPr>
            <a:lvl9pPr marL="4114800" lvl="8" indent="-311150" algn="l">
              <a:lnSpc>
                <a:spcPct val="115000"/>
              </a:lnSpc>
              <a:spcBef>
                <a:spcPts val="0"/>
              </a:spcBef>
              <a:spcAft>
                <a:spcPts val="0"/>
              </a:spcAft>
              <a:buSzPts val="1300"/>
              <a:buChar char="■"/>
              <a:defRPr/>
            </a:lvl9pPr>
          </a:lstStyle>
          <a:p>
            <a:endParaRPr/>
          </a:p>
        </p:txBody>
      </p:sp>
      <p:sp>
        <p:nvSpPr>
          <p:cNvPr id="16" name="Google Shape;16;p2"/>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lvl="0"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1pPr>
            <a:lvl2pPr marL="0" lvl="1"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2pPr>
            <a:lvl3pPr marL="0" lvl="2"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3pPr>
            <a:lvl4pPr marL="0" lvl="3"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4pPr>
            <a:lvl5pPr marL="0" lvl="4"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5pPr>
            <a:lvl6pPr marL="0" lvl="5"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6pPr>
            <a:lvl7pPr marL="0" lvl="6"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7pPr>
            <a:lvl8pPr marL="0" lvl="7"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8pPr>
            <a:lvl9pPr marL="0" lvl="8"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_NUMBER">
  <p:cSld name="BIG_NUMBER">
    <p:bg>
      <p:bgPr>
        <a:solidFill>
          <a:srgbClr val="1A9988"/>
        </a:solidFill>
        <a:effectLst/>
      </p:bgPr>
    </p:bg>
    <p:spTree>
      <p:nvGrpSpPr>
        <p:cNvPr id="1" name="Shape 61"/>
        <p:cNvGrpSpPr/>
        <p:nvPr/>
      </p:nvGrpSpPr>
      <p:grpSpPr>
        <a:xfrm>
          <a:off x="0" y="0"/>
          <a:ext cx="0" cy="0"/>
          <a:chOff x="0" y="0"/>
          <a:chExt cx="0" cy="0"/>
        </a:xfrm>
      </p:grpSpPr>
      <p:grpSp>
        <p:nvGrpSpPr>
          <p:cNvPr id="62" name="Google Shape;62;p11"/>
          <p:cNvGrpSpPr/>
          <p:nvPr/>
        </p:nvGrpSpPr>
        <p:grpSpPr>
          <a:xfrm>
            <a:off x="830391" y="4169129"/>
            <a:ext cx="745765" cy="45828"/>
            <a:chOff x="0" y="-1"/>
            <a:chExt cx="745764" cy="45827"/>
          </a:xfrm>
        </p:grpSpPr>
        <p:sp>
          <p:nvSpPr>
            <p:cNvPr id="63" name="Google Shape;63;p11"/>
            <p:cNvSpPr/>
            <p:nvPr/>
          </p:nvSpPr>
          <p:spPr>
            <a:xfrm rot="-5400000">
              <a:off x="536420" y="-163517"/>
              <a:ext cx="45827" cy="37286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1"/>
            <p:cNvSpPr/>
            <p:nvPr/>
          </p:nvSpPr>
          <p:spPr>
            <a:xfrm rot="-5400000">
              <a:off x="165092" y="-165093"/>
              <a:ext cx="45827" cy="376012"/>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p11"/>
          <p:cNvSpPr txBox="1">
            <a:spLocks noGrp="1"/>
          </p:cNvSpPr>
          <p:nvPr>
            <p:ph type="title"/>
          </p:nvPr>
        </p:nvSpPr>
        <p:spPr>
          <a:xfrm>
            <a:off x="729450" y="733950"/>
            <a:ext cx="7688400" cy="12447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FFFFFF"/>
              </a:buClr>
              <a:buSzPts val="8000"/>
              <a:buFont typeface="Raleway"/>
              <a:buNone/>
              <a:defRPr sz="8000">
                <a:solidFill>
                  <a:srgbClr val="FFFFFF"/>
                </a:solidFill>
              </a:defRPr>
            </a:lvl1pPr>
            <a:lvl2pPr lvl="1" algn="l">
              <a:lnSpc>
                <a:spcPct val="100000"/>
              </a:lnSpc>
              <a:spcBef>
                <a:spcPts val="0"/>
              </a:spcBef>
              <a:spcAft>
                <a:spcPts val="0"/>
              </a:spcAft>
              <a:buClr>
                <a:srgbClr val="1A1A1A"/>
              </a:buClr>
              <a:buSzPts val="1800"/>
              <a:buNone/>
              <a:defRPr/>
            </a:lvl2pPr>
            <a:lvl3pPr lvl="2" algn="l">
              <a:lnSpc>
                <a:spcPct val="100000"/>
              </a:lnSpc>
              <a:spcBef>
                <a:spcPts val="0"/>
              </a:spcBef>
              <a:spcAft>
                <a:spcPts val="0"/>
              </a:spcAft>
              <a:buClr>
                <a:srgbClr val="1A1A1A"/>
              </a:buClr>
              <a:buSzPts val="1800"/>
              <a:buNone/>
              <a:defRPr/>
            </a:lvl3pPr>
            <a:lvl4pPr lvl="3" algn="l">
              <a:lnSpc>
                <a:spcPct val="100000"/>
              </a:lnSpc>
              <a:spcBef>
                <a:spcPts val="0"/>
              </a:spcBef>
              <a:spcAft>
                <a:spcPts val="0"/>
              </a:spcAft>
              <a:buClr>
                <a:srgbClr val="1A1A1A"/>
              </a:buClr>
              <a:buSzPts val="1800"/>
              <a:buNone/>
              <a:defRPr/>
            </a:lvl4pPr>
            <a:lvl5pPr lvl="4" algn="l">
              <a:lnSpc>
                <a:spcPct val="100000"/>
              </a:lnSpc>
              <a:spcBef>
                <a:spcPts val="0"/>
              </a:spcBef>
              <a:spcAft>
                <a:spcPts val="0"/>
              </a:spcAft>
              <a:buClr>
                <a:srgbClr val="1A1A1A"/>
              </a:buClr>
              <a:buSzPts val="1800"/>
              <a:buNone/>
              <a:defRPr/>
            </a:lvl5pPr>
            <a:lvl6pPr lvl="5" algn="l">
              <a:lnSpc>
                <a:spcPct val="100000"/>
              </a:lnSpc>
              <a:spcBef>
                <a:spcPts val="0"/>
              </a:spcBef>
              <a:spcAft>
                <a:spcPts val="0"/>
              </a:spcAft>
              <a:buClr>
                <a:srgbClr val="1A1A1A"/>
              </a:buClr>
              <a:buSzPts val="1800"/>
              <a:buNone/>
              <a:defRPr/>
            </a:lvl6pPr>
            <a:lvl7pPr lvl="6" algn="l">
              <a:lnSpc>
                <a:spcPct val="100000"/>
              </a:lnSpc>
              <a:spcBef>
                <a:spcPts val="0"/>
              </a:spcBef>
              <a:spcAft>
                <a:spcPts val="0"/>
              </a:spcAft>
              <a:buClr>
                <a:srgbClr val="1A1A1A"/>
              </a:buClr>
              <a:buSzPts val="1800"/>
              <a:buNone/>
              <a:defRPr/>
            </a:lvl7pPr>
            <a:lvl8pPr lvl="7" algn="l">
              <a:lnSpc>
                <a:spcPct val="100000"/>
              </a:lnSpc>
              <a:spcBef>
                <a:spcPts val="0"/>
              </a:spcBef>
              <a:spcAft>
                <a:spcPts val="0"/>
              </a:spcAft>
              <a:buClr>
                <a:srgbClr val="1A1A1A"/>
              </a:buClr>
              <a:buSzPts val="1800"/>
              <a:buNone/>
              <a:defRPr/>
            </a:lvl8pPr>
            <a:lvl9pPr lvl="8" algn="l">
              <a:lnSpc>
                <a:spcPct val="100000"/>
              </a:lnSpc>
              <a:spcBef>
                <a:spcPts val="0"/>
              </a:spcBef>
              <a:spcAft>
                <a:spcPts val="0"/>
              </a:spcAft>
              <a:buClr>
                <a:srgbClr val="1A1A1A"/>
              </a:buClr>
              <a:buSzPts val="1800"/>
              <a:buNone/>
              <a:defRPr/>
            </a:lvl9pPr>
          </a:lstStyle>
          <a:p>
            <a:endParaRPr/>
          </a:p>
        </p:txBody>
      </p:sp>
      <p:sp>
        <p:nvSpPr>
          <p:cNvPr id="66" name="Google Shape;66;p11"/>
          <p:cNvSpPr txBox="1">
            <a:spLocks noGrp="1"/>
          </p:cNvSpPr>
          <p:nvPr>
            <p:ph type="body" idx="1"/>
          </p:nvPr>
        </p:nvSpPr>
        <p:spPr>
          <a:xfrm>
            <a:off x="729450" y="2272888"/>
            <a:ext cx="7688400" cy="1580401"/>
          </a:xfrm>
          <a:prstGeom prst="rect">
            <a:avLst/>
          </a:prstGeom>
          <a:noFill/>
          <a:ln>
            <a:noFill/>
          </a:ln>
        </p:spPr>
        <p:txBody>
          <a:bodyPr spcFirstLastPara="1" wrap="square" lIns="91400" tIns="91400" rIns="91400" bIns="91400" anchor="t" anchorCtr="0">
            <a:normAutofit/>
          </a:bodyPr>
          <a:lstStyle>
            <a:lvl1pPr marL="457200" lvl="0" indent="-311150" algn="l">
              <a:lnSpc>
                <a:spcPct val="115000"/>
              </a:lnSpc>
              <a:spcBef>
                <a:spcPts val="0"/>
              </a:spcBef>
              <a:spcAft>
                <a:spcPts val="0"/>
              </a:spcAft>
              <a:buClr>
                <a:srgbClr val="FFFFFF"/>
              </a:buClr>
              <a:buSzPts val="1300"/>
              <a:buChar char="●"/>
              <a:defRPr>
                <a:solidFill>
                  <a:srgbClr val="FFFFFF"/>
                </a:solidFill>
              </a:defRPr>
            </a:lvl1pPr>
            <a:lvl2pPr marL="914400" lvl="1" indent="-311150" algn="l">
              <a:lnSpc>
                <a:spcPct val="115000"/>
              </a:lnSpc>
              <a:spcBef>
                <a:spcPts val="0"/>
              </a:spcBef>
              <a:spcAft>
                <a:spcPts val="0"/>
              </a:spcAft>
              <a:buClr>
                <a:srgbClr val="FFFFFF"/>
              </a:buClr>
              <a:buSzPts val="1300"/>
              <a:buChar char="○"/>
              <a:defRPr>
                <a:solidFill>
                  <a:srgbClr val="FFFFFF"/>
                </a:solidFill>
              </a:defRPr>
            </a:lvl2pPr>
            <a:lvl3pPr marL="1371600" lvl="2" indent="-311150" algn="l">
              <a:lnSpc>
                <a:spcPct val="115000"/>
              </a:lnSpc>
              <a:spcBef>
                <a:spcPts val="0"/>
              </a:spcBef>
              <a:spcAft>
                <a:spcPts val="0"/>
              </a:spcAft>
              <a:buClr>
                <a:srgbClr val="FFFFFF"/>
              </a:buClr>
              <a:buSzPts val="1300"/>
              <a:buChar char="■"/>
              <a:defRPr>
                <a:solidFill>
                  <a:srgbClr val="FFFFFF"/>
                </a:solidFill>
              </a:defRPr>
            </a:lvl3pPr>
            <a:lvl4pPr marL="1828800" lvl="3" indent="-311150" algn="l">
              <a:lnSpc>
                <a:spcPct val="115000"/>
              </a:lnSpc>
              <a:spcBef>
                <a:spcPts val="0"/>
              </a:spcBef>
              <a:spcAft>
                <a:spcPts val="0"/>
              </a:spcAft>
              <a:buClr>
                <a:srgbClr val="FFFFFF"/>
              </a:buClr>
              <a:buSzPts val="1300"/>
              <a:buChar char="●"/>
              <a:defRPr>
                <a:solidFill>
                  <a:srgbClr val="FFFFFF"/>
                </a:solidFill>
              </a:defRPr>
            </a:lvl4pPr>
            <a:lvl5pPr marL="2286000" lvl="4" indent="-311150" algn="l">
              <a:lnSpc>
                <a:spcPct val="115000"/>
              </a:lnSpc>
              <a:spcBef>
                <a:spcPts val="0"/>
              </a:spcBef>
              <a:spcAft>
                <a:spcPts val="0"/>
              </a:spcAft>
              <a:buClr>
                <a:srgbClr val="FFFFFF"/>
              </a:buClr>
              <a:buSzPts val="1300"/>
              <a:buChar char="○"/>
              <a:defRPr>
                <a:solidFill>
                  <a:srgbClr val="FFFFFF"/>
                </a:solidFill>
              </a:defRPr>
            </a:lvl5pPr>
            <a:lvl6pPr marL="2743200" lvl="5" indent="-311150" algn="l">
              <a:lnSpc>
                <a:spcPct val="115000"/>
              </a:lnSpc>
              <a:spcBef>
                <a:spcPts val="0"/>
              </a:spcBef>
              <a:spcAft>
                <a:spcPts val="0"/>
              </a:spcAft>
              <a:buSzPts val="1300"/>
              <a:buChar char="■"/>
              <a:defRPr/>
            </a:lvl6pPr>
            <a:lvl7pPr marL="3200400" lvl="6" indent="-311150" algn="l">
              <a:lnSpc>
                <a:spcPct val="115000"/>
              </a:lnSpc>
              <a:spcBef>
                <a:spcPts val="0"/>
              </a:spcBef>
              <a:spcAft>
                <a:spcPts val="0"/>
              </a:spcAft>
              <a:buSzPts val="1300"/>
              <a:buChar char="●"/>
              <a:defRPr/>
            </a:lvl7pPr>
            <a:lvl8pPr marL="3657600" lvl="7" indent="-311150" algn="l">
              <a:lnSpc>
                <a:spcPct val="115000"/>
              </a:lnSpc>
              <a:spcBef>
                <a:spcPts val="0"/>
              </a:spcBef>
              <a:spcAft>
                <a:spcPts val="0"/>
              </a:spcAft>
              <a:buSzPts val="1300"/>
              <a:buChar char="○"/>
              <a:defRPr/>
            </a:lvl8pPr>
            <a:lvl9pPr marL="4114800" lvl="8" indent="-311150" algn="l">
              <a:lnSpc>
                <a:spcPct val="115000"/>
              </a:lnSpc>
              <a:spcBef>
                <a:spcPts val="0"/>
              </a:spcBef>
              <a:spcAft>
                <a:spcPts val="0"/>
              </a:spcAft>
              <a:buSzPts val="1300"/>
              <a:buChar char="■"/>
              <a:defRPr/>
            </a:lvl9pPr>
          </a:lstStyle>
          <a:p>
            <a:endParaRPr/>
          </a:p>
        </p:txBody>
      </p:sp>
      <p:sp>
        <p:nvSpPr>
          <p:cNvPr id="67" name="Google Shape;67;p11"/>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marR="0" lvl="0" indent="0" algn="r">
              <a:lnSpc>
                <a:spcPct val="100000"/>
              </a:lnSpc>
              <a:spcBef>
                <a:spcPts val="0"/>
              </a:spcBef>
              <a:spcAft>
                <a:spcPts val="0"/>
              </a:spcAft>
              <a:buClr>
                <a:srgbClr val="FFFFFF"/>
              </a:buClr>
              <a:buSzPts val="1000"/>
              <a:buFont typeface="Lato"/>
              <a:buNone/>
              <a:defRPr>
                <a:solidFill>
                  <a:srgbClr val="FFFFFF"/>
                </a:solidFill>
              </a:defRPr>
            </a:lvl1pPr>
            <a:lvl2pPr marL="0" marR="0" lvl="1" indent="0" algn="r">
              <a:lnSpc>
                <a:spcPct val="100000"/>
              </a:lnSpc>
              <a:spcBef>
                <a:spcPts val="0"/>
              </a:spcBef>
              <a:spcAft>
                <a:spcPts val="0"/>
              </a:spcAft>
              <a:buClr>
                <a:srgbClr val="FFFFFF"/>
              </a:buClr>
              <a:buSzPts val="1000"/>
              <a:buFont typeface="Lato"/>
              <a:buNone/>
              <a:defRPr>
                <a:solidFill>
                  <a:srgbClr val="FFFFFF"/>
                </a:solidFill>
              </a:defRPr>
            </a:lvl2pPr>
            <a:lvl3pPr marL="0" marR="0" lvl="2" indent="0" algn="r">
              <a:lnSpc>
                <a:spcPct val="100000"/>
              </a:lnSpc>
              <a:spcBef>
                <a:spcPts val="0"/>
              </a:spcBef>
              <a:spcAft>
                <a:spcPts val="0"/>
              </a:spcAft>
              <a:buClr>
                <a:srgbClr val="FFFFFF"/>
              </a:buClr>
              <a:buSzPts val="1000"/>
              <a:buFont typeface="Lato"/>
              <a:buNone/>
              <a:defRPr>
                <a:solidFill>
                  <a:srgbClr val="FFFFFF"/>
                </a:solidFill>
              </a:defRPr>
            </a:lvl3pPr>
            <a:lvl4pPr marL="0" marR="0" lvl="3" indent="0" algn="r">
              <a:lnSpc>
                <a:spcPct val="100000"/>
              </a:lnSpc>
              <a:spcBef>
                <a:spcPts val="0"/>
              </a:spcBef>
              <a:spcAft>
                <a:spcPts val="0"/>
              </a:spcAft>
              <a:buClr>
                <a:srgbClr val="FFFFFF"/>
              </a:buClr>
              <a:buSzPts val="1000"/>
              <a:buFont typeface="Lato"/>
              <a:buNone/>
              <a:defRPr>
                <a:solidFill>
                  <a:srgbClr val="FFFFFF"/>
                </a:solidFill>
              </a:defRPr>
            </a:lvl4pPr>
            <a:lvl5pPr marL="0" marR="0" lvl="4" indent="0" algn="r">
              <a:lnSpc>
                <a:spcPct val="100000"/>
              </a:lnSpc>
              <a:spcBef>
                <a:spcPts val="0"/>
              </a:spcBef>
              <a:spcAft>
                <a:spcPts val="0"/>
              </a:spcAft>
              <a:buClr>
                <a:srgbClr val="FFFFFF"/>
              </a:buClr>
              <a:buSzPts val="1000"/>
              <a:buFont typeface="Lato"/>
              <a:buNone/>
              <a:defRPr>
                <a:solidFill>
                  <a:srgbClr val="FFFFFF"/>
                </a:solidFill>
              </a:defRPr>
            </a:lvl5pPr>
            <a:lvl6pPr marL="0" marR="0" lvl="5" indent="0" algn="r">
              <a:lnSpc>
                <a:spcPct val="100000"/>
              </a:lnSpc>
              <a:spcBef>
                <a:spcPts val="0"/>
              </a:spcBef>
              <a:spcAft>
                <a:spcPts val="0"/>
              </a:spcAft>
              <a:buClr>
                <a:srgbClr val="FFFFFF"/>
              </a:buClr>
              <a:buSzPts val="1000"/>
              <a:buFont typeface="Lato"/>
              <a:buNone/>
              <a:defRPr>
                <a:solidFill>
                  <a:srgbClr val="FFFFFF"/>
                </a:solidFill>
              </a:defRPr>
            </a:lvl6pPr>
            <a:lvl7pPr marL="0" marR="0" lvl="6" indent="0" algn="r">
              <a:lnSpc>
                <a:spcPct val="100000"/>
              </a:lnSpc>
              <a:spcBef>
                <a:spcPts val="0"/>
              </a:spcBef>
              <a:spcAft>
                <a:spcPts val="0"/>
              </a:spcAft>
              <a:buClr>
                <a:srgbClr val="FFFFFF"/>
              </a:buClr>
              <a:buSzPts val="1000"/>
              <a:buFont typeface="Lato"/>
              <a:buNone/>
              <a:defRPr>
                <a:solidFill>
                  <a:srgbClr val="FFFFFF"/>
                </a:solidFill>
              </a:defRPr>
            </a:lvl7pPr>
            <a:lvl8pPr marL="0" marR="0" lvl="7" indent="0" algn="r">
              <a:lnSpc>
                <a:spcPct val="100000"/>
              </a:lnSpc>
              <a:spcBef>
                <a:spcPts val="0"/>
              </a:spcBef>
              <a:spcAft>
                <a:spcPts val="0"/>
              </a:spcAft>
              <a:buClr>
                <a:srgbClr val="FFFFFF"/>
              </a:buClr>
              <a:buSzPts val="1000"/>
              <a:buFont typeface="Lato"/>
              <a:buNone/>
              <a:defRPr>
                <a:solidFill>
                  <a:srgbClr val="FFFFFF"/>
                </a:solidFill>
              </a:defRPr>
            </a:lvl8pPr>
            <a:lvl9pPr marL="0" marR="0" lvl="8" indent="0" algn="r">
              <a:lnSpc>
                <a:spcPct val="100000"/>
              </a:lnSpc>
              <a:spcBef>
                <a:spcPts val="0"/>
              </a:spcBef>
              <a:spcAft>
                <a:spcPts val="0"/>
              </a:spcAft>
              <a:buClr>
                <a:srgbClr val="FFFFFF"/>
              </a:buClr>
              <a:buSzPts val="1000"/>
              <a:buFont typeface="Lato"/>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solidFill>
                <a:schemeClr val="accen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8"/>
        <p:cNvGrpSpPr/>
        <p:nvPr/>
      </p:nvGrpSpPr>
      <p:grpSpPr>
        <a:xfrm>
          <a:off x="0" y="0"/>
          <a:ext cx="0" cy="0"/>
          <a:chOff x="0" y="0"/>
          <a:chExt cx="0" cy="0"/>
        </a:xfrm>
      </p:grpSpPr>
      <p:sp>
        <p:nvSpPr>
          <p:cNvPr id="69" name="Google Shape;69;p12"/>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lvl="0"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1pPr>
            <a:lvl2pPr marL="0" lvl="1"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2pPr>
            <a:lvl3pPr marL="0" lvl="2"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3pPr>
            <a:lvl4pPr marL="0" lvl="3"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4pPr>
            <a:lvl5pPr marL="0" lvl="4"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5pPr>
            <a:lvl6pPr marL="0" lvl="5"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6pPr>
            <a:lvl7pPr marL="0" lvl="6"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7pPr>
            <a:lvl8pPr marL="0" lvl="7"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8pPr>
            <a:lvl9pPr marL="0" lvl="8"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_TITLE_AND_DESCRIPTION">
  <p:cSld name="SECTION_TITLE_AND_DESCRIPTION">
    <p:spTree>
      <p:nvGrpSpPr>
        <p:cNvPr id="1" name="Shape 17"/>
        <p:cNvGrpSpPr/>
        <p:nvPr/>
      </p:nvGrpSpPr>
      <p:grpSpPr>
        <a:xfrm>
          <a:off x="0" y="0"/>
          <a:ext cx="0" cy="0"/>
          <a:chOff x="0" y="0"/>
          <a:chExt cx="0" cy="0"/>
        </a:xfrm>
      </p:grpSpPr>
      <p:sp>
        <p:nvSpPr>
          <p:cNvPr id="18" name="Google Shape;18;p3"/>
          <p:cNvSpPr/>
          <p:nvPr/>
        </p:nvSpPr>
        <p:spPr>
          <a:xfrm>
            <a:off x="0" y="0"/>
            <a:ext cx="4572000" cy="5143500"/>
          </a:xfrm>
          <a:prstGeom prst="rect">
            <a:avLst/>
          </a:prstGeom>
          <a:solidFill>
            <a:srgbClr val="E9ED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
          <p:cNvGrpSpPr/>
          <p:nvPr/>
        </p:nvGrpSpPr>
        <p:grpSpPr>
          <a:xfrm>
            <a:off x="830391" y="1191254"/>
            <a:ext cx="745765" cy="45828"/>
            <a:chOff x="0" y="-1"/>
            <a:chExt cx="745764" cy="45827"/>
          </a:xfrm>
        </p:grpSpPr>
        <p:sp>
          <p:nvSpPr>
            <p:cNvPr id="20" name="Google Shape;20;p3"/>
            <p:cNvSpPr/>
            <p:nvPr/>
          </p:nvSpPr>
          <p:spPr>
            <a:xfrm rot="-5400000">
              <a:off x="536420" y="-163517"/>
              <a:ext cx="45827" cy="372860"/>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165092" y="-165093"/>
              <a:ext cx="45827" cy="376012"/>
            </a:xfrm>
            <a:prstGeom prst="rect">
              <a:avLst/>
            </a:prstGeom>
            <a:solidFill>
              <a:srgbClr val="1A998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
          <p:cNvSpPr txBox="1">
            <a:spLocks noGrp="1"/>
          </p:cNvSpPr>
          <p:nvPr>
            <p:ph type="title"/>
          </p:nvPr>
        </p:nvSpPr>
        <p:spPr>
          <a:xfrm>
            <a:off x="730000" y="1318650"/>
            <a:ext cx="3300901" cy="1687200"/>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1A1A1A"/>
              </a:buClr>
              <a:buSzPts val="1800"/>
              <a:buNone/>
              <a:defRPr/>
            </a:lvl1pPr>
            <a:lvl2pPr lvl="1" algn="l">
              <a:lnSpc>
                <a:spcPct val="100000"/>
              </a:lnSpc>
              <a:spcBef>
                <a:spcPts val="0"/>
              </a:spcBef>
              <a:spcAft>
                <a:spcPts val="0"/>
              </a:spcAft>
              <a:buClr>
                <a:srgbClr val="1A1A1A"/>
              </a:buClr>
              <a:buSzPts val="1800"/>
              <a:buNone/>
              <a:defRPr/>
            </a:lvl2pPr>
            <a:lvl3pPr lvl="2" algn="l">
              <a:lnSpc>
                <a:spcPct val="100000"/>
              </a:lnSpc>
              <a:spcBef>
                <a:spcPts val="0"/>
              </a:spcBef>
              <a:spcAft>
                <a:spcPts val="0"/>
              </a:spcAft>
              <a:buClr>
                <a:srgbClr val="1A1A1A"/>
              </a:buClr>
              <a:buSzPts val="1800"/>
              <a:buNone/>
              <a:defRPr/>
            </a:lvl3pPr>
            <a:lvl4pPr lvl="3" algn="l">
              <a:lnSpc>
                <a:spcPct val="100000"/>
              </a:lnSpc>
              <a:spcBef>
                <a:spcPts val="0"/>
              </a:spcBef>
              <a:spcAft>
                <a:spcPts val="0"/>
              </a:spcAft>
              <a:buClr>
                <a:srgbClr val="1A1A1A"/>
              </a:buClr>
              <a:buSzPts val="1800"/>
              <a:buNone/>
              <a:defRPr/>
            </a:lvl4pPr>
            <a:lvl5pPr lvl="4" algn="l">
              <a:lnSpc>
                <a:spcPct val="100000"/>
              </a:lnSpc>
              <a:spcBef>
                <a:spcPts val="0"/>
              </a:spcBef>
              <a:spcAft>
                <a:spcPts val="0"/>
              </a:spcAft>
              <a:buClr>
                <a:srgbClr val="1A1A1A"/>
              </a:buClr>
              <a:buSzPts val="1800"/>
              <a:buNone/>
              <a:defRPr/>
            </a:lvl5pPr>
            <a:lvl6pPr lvl="5" algn="l">
              <a:lnSpc>
                <a:spcPct val="100000"/>
              </a:lnSpc>
              <a:spcBef>
                <a:spcPts val="0"/>
              </a:spcBef>
              <a:spcAft>
                <a:spcPts val="0"/>
              </a:spcAft>
              <a:buClr>
                <a:srgbClr val="1A1A1A"/>
              </a:buClr>
              <a:buSzPts val="1800"/>
              <a:buNone/>
              <a:defRPr/>
            </a:lvl6pPr>
            <a:lvl7pPr lvl="6" algn="l">
              <a:lnSpc>
                <a:spcPct val="100000"/>
              </a:lnSpc>
              <a:spcBef>
                <a:spcPts val="0"/>
              </a:spcBef>
              <a:spcAft>
                <a:spcPts val="0"/>
              </a:spcAft>
              <a:buClr>
                <a:srgbClr val="1A1A1A"/>
              </a:buClr>
              <a:buSzPts val="1800"/>
              <a:buNone/>
              <a:defRPr/>
            </a:lvl7pPr>
            <a:lvl8pPr lvl="7" algn="l">
              <a:lnSpc>
                <a:spcPct val="100000"/>
              </a:lnSpc>
              <a:spcBef>
                <a:spcPts val="0"/>
              </a:spcBef>
              <a:spcAft>
                <a:spcPts val="0"/>
              </a:spcAft>
              <a:buClr>
                <a:srgbClr val="1A1A1A"/>
              </a:buClr>
              <a:buSzPts val="1800"/>
              <a:buNone/>
              <a:defRPr/>
            </a:lvl8pPr>
            <a:lvl9pPr lvl="8" algn="l">
              <a:lnSpc>
                <a:spcPct val="100000"/>
              </a:lnSpc>
              <a:spcBef>
                <a:spcPts val="0"/>
              </a:spcBef>
              <a:spcAft>
                <a:spcPts val="0"/>
              </a:spcAft>
              <a:buClr>
                <a:srgbClr val="1A1A1A"/>
              </a:buClr>
              <a:buSzPts val="1800"/>
              <a:buNone/>
              <a:defRPr/>
            </a:lvl9pPr>
          </a:lstStyle>
          <a:p>
            <a:endParaRPr/>
          </a:p>
        </p:txBody>
      </p:sp>
      <p:sp>
        <p:nvSpPr>
          <p:cNvPr id="23" name="Google Shape;23;p3"/>
          <p:cNvSpPr txBox="1">
            <a:spLocks noGrp="1"/>
          </p:cNvSpPr>
          <p:nvPr>
            <p:ph type="body" idx="1"/>
          </p:nvPr>
        </p:nvSpPr>
        <p:spPr>
          <a:xfrm>
            <a:off x="724949" y="3161525"/>
            <a:ext cx="3300902" cy="759001"/>
          </a:xfrm>
          <a:prstGeom prst="rect">
            <a:avLst/>
          </a:prstGeom>
          <a:noFill/>
          <a:ln>
            <a:noFill/>
          </a:ln>
        </p:spPr>
        <p:txBody>
          <a:bodyPr spcFirstLastPara="1" wrap="square" lIns="91400" tIns="91400" rIns="91400" bIns="91400" anchor="t" anchorCtr="0">
            <a:normAutofit/>
          </a:bodyPr>
          <a:lstStyle>
            <a:lvl1pPr marL="457200" lvl="0" indent="-228600" algn="l">
              <a:lnSpc>
                <a:spcPct val="100000"/>
              </a:lnSpc>
              <a:spcBef>
                <a:spcPts val="0"/>
              </a:spcBef>
              <a:spcAft>
                <a:spcPts val="0"/>
              </a:spcAft>
              <a:buClr>
                <a:schemeClr val="accent1"/>
              </a:buClr>
              <a:buSzPts val="1600"/>
              <a:buFont typeface="Lato"/>
              <a:buNone/>
              <a:defRPr sz="1600"/>
            </a:lvl1pPr>
            <a:lvl2pPr marL="914400" lvl="1" indent="-228600" algn="l">
              <a:lnSpc>
                <a:spcPct val="100000"/>
              </a:lnSpc>
              <a:spcBef>
                <a:spcPts val="0"/>
              </a:spcBef>
              <a:spcAft>
                <a:spcPts val="0"/>
              </a:spcAft>
              <a:buClr>
                <a:schemeClr val="accent1"/>
              </a:buClr>
              <a:buSzPts val="1600"/>
              <a:buFont typeface="Lato"/>
              <a:buNone/>
              <a:defRPr sz="1600"/>
            </a:lvl2pPr>
            <a:lvl3pPr marL="1371600" lvl="2" indent="-228600" algn="l">
              <a:lnSpc>
                <a:spcPct val="100000"/>
              </a:lnSpc>
              <a:spcBef>
                <a:spcPts val="0"/>
              </a:spcBef>
              <a:spcAft>
                <a:spcPts val="0"/>
              </a:spcAft>
              <a:buClr>
                <a:schemeClr val="accent1"/>
              </a:buClr>
              <a:buSzPts val="1600"/>
              <a:buFont typeface="Lato"/>
              <a:buNone/>
              <a:defRPr sz="1600"/>
            </a:lvl3pPr>
            <a:lvl4pPr marL="1828800" lvl="3" indent="-228600" algn="l">
              <a:lnSpc>
                <a:spcPct val="100000"/>
              </a:lnSpc>
              <a:spcBef>
                <a:spcPts val="0"/>
              </a:spcBef>
              <a:spcAft>
                <a:spcPts val="0"/>
              </a:spcAft>
              <a:buClr>
                <a:schemeClr val="accent1"/>
              </a:buClr>
              <a:buSzPts val="1600"/>
              <a:buFont typeface="Lato"/>
              <a:buNone/>
              <a:defRPr sz="1600"/>
            </a:lvl4pPr>
            <a:lvl5pPr marL="2286000" lvl="4" indent="-228600" algn="l">
              <a:lnSpc>
                <a:spcPct val="100000"/>
              </a:lnSpc>
              <a:spcBef>
                <a:spcPts val="0"/>
              </a:spcBef>
              <a:spcAft>
                <a:spcPts val="0"/>
              </a:spcAft>
              <a:buClr>
                <a:schemeClr val="accent1"/>
              </a:buClr>
              <a:buSzPts val="1600"/>
              <a:buFont typeface="Lato"/>
              <a:buNone/>
              <a:defRPr sz="1600"/>
            </a:lvl5pPr>
            <a:lvl6pPr marL="2743200" lvl="5" indent="-311150" algn="l">
              <a:lnSpc>
                <a:spcPct val="115000"/>
              </a:lnSpc>
              <a:spcBef>
                <a:spcPts val="0"/>
              </a:spcBef>
              <a:spcAft>
                <a:spcPts val="0"/>
              </a:spcAft>
              <a:buSzPts val="1300"/>
              <a:buChar char="■"/>
              <a:defRPr/>
            </a:lvl6pPr>
            <a:lvl7pPr marL="3200400" lvl="6" indent="-311150" algn="l">
              <a:lnSpc>
                <a:spcPct val="115000"/>
              </a:lnSpc>
              <a:spcBef>
                <a:spcPts val="0"/>
              </a:spcBef>
              <a:spcAft>
                <a:spcPts val="0"/>
              </a:spcAft>
              <a:buSzPts val="1300"/>
              <a:buChar char="●"/>
              <a:defRPr/>
            </a:lvl7pPr>
            <a:lvl8pPr marL="3657600" lvl="7" indent="-311150" algn="l">
              <a:lnSpc>
                <a:spcPct val="115000"/>
              </a:lnSpc>
              <a:spcBef>
                <a:spcPts val="0"/>
              </a:spcBef>
              <a:spcAft>
                <a:spcPts val="0"/>
              </a:spcAft>
              <a:buSzPts val="1300"/>
              <a:buChar char="○"/>
              <a:defRPr/>
            </a:lvl8pPr>
            <a:lvl9pPr marL="4114800" lvl="8" indent="-311150" algn="l">
              <a:lnSpc>
                <a:spcPct val="115000"/>
              </a:lnSpc>
              <a:spcBef>
                <a:spcPts val="0"/>
              </a:spcBef>
              <a:spcAft>
                <a:spcPts val="0"/>
              </a:spcAft>
              <a:buSzPts val="1300"/>
              <a:buChar char="■"/>
              <a:defRPr/>
            </a:lvl9pPr>
          </a:lstStyle>
          <a:p>
            <a:endParaRPr/>
          </a:p>
        </p:txBody>
      </p:sp>
      <p:sp>
        <p:nvSpPr>
          <p:cNvPr id="24" name="Google Shape;24;p3"/>
          <p:cNvSpPr txBox="1">
            <a:spLocks noGrp="1"/>
          </p:cNvSpPr>
          <p:nvPr>
            <p:ph type="body" idx="2"/>
          </p:nvPr>
        </p:nvSpPr>
        <p:spPr>
          <a:xfrm>
            <a:off x="5174224" y="1352624"/>
            <a:ext cx="3374400" cy="3025502"/>
          </a:xfrm>
          <a:prstGeom prst="rect">
            <a:avLst/>
          </a:prstGeom>
          <a:noFill/>
          <a:ln>
            <a:noFill/>
          </a:ln>
        </p:spPr>
        <p:txBody>
          <a:bodyPr spcFirstLastPara="1" wrap="square" lIns="91400" tIns="91400" rIns="91400" bIns="91400" anchor="t" anchorCtr="0">
            <a:normAutofit/>
          </a:bodyPr>
          <a:lstStyle>
            <a:lvl1pPr marL="457200" lvl="0" indent="-311150" algn="l">
              <a:lnSpc>
                <a:spcPct val="115000"/>
              </a:lnSpc>
              <a:spcBef>
                <a:spcPts val="0"/>
              </a:spcBef>
              <a:spcAft>
                <a:spcPts val="0"/>
              </a:spcAft>
              <a:buSzPts val="1300"/>
              <a:buChar char="●"/>
              <a:defRPr/>
            </a:lvl1pPr>
            <a:lvl2pPr marL="914400" lvl="1" indent="-311150" algn="l">
              <a:lnSpc>
                <a:spcPct val="115000"/>
              </a:lnSpc>
              <a:spcBef>
                <a:spcPts val="0"/>
              </a:spcBef>
              <a:spcAft>
                <a:spcPts val="0"/>
              </a:spcAft>
              <a:buSzPts val="1300"/>
              <a:buChar char="○"/>
              <a:defRPr/>
            </a:lvl2pPr>
            <a:lvl3pPr marL="1371600" lvl="2" indent="-311150" algn="l">
              <a:lnSpc>
                <a:spcPct val="115000"/>
              </a:lnSpc>
              <a:spcBef>
                <a:spcPts val="0"/>
              </a:spcBef>
              <a:spcAft>
                <a:spcPts val="0"/>
              </a:spcAft>
              <a:buSzPts val="1300"/>
              <a:buChar char="■"/>
              <a:defRPr/>
            </a:lvl3pPr>
            <a:lvl4pPr marL="1828800" lvl="3" indent="-311150" algn="l">
              <a:lnSpc>
                <a:spcPct val="115000"/>
              </a:lnSpc>
              <a:spcBef>
                <a:spcPts val="0"/>
              </a:spcBef>
              <a:spcAft>
                <a:spcPts val="0"/>
              </a:spcAft>
              <a:buSzPts val="1300"/>
              <a:buChar char="●"/>
              <a:defRPr/>
            </a:lvl4pPr>
            <a:lvl5pPr marL="2286000" lvl="4" indent="-311150" algn="l">
              <a:lnSpc>
                <a:spcPct val="115000"/>
              </a:lnSpc>
              <a:spcBef>
                <a:spcPts val="0"/>
              </a:spcBef>
              <a:spcAft>
                <a:spcPts val="0"/>
              </a:spcAft>
              <a:buSzPts val="1300"/>
              <a:buChar char="○"/>
              <a:defRPr/>
            </a:lvl5pPr>
            <a:lvl6pPr marL="2743200" lvl="5" indent="-311150" algn="l">
              <a:lnSpc>
                <a:spcPct val="115000"/>
              </a:lnSpc>
              <a:spcBef>
                <a:spcPts val="0"/>
              </a:spcBef>
              <a:spcAft>
                <a:spcPts val="0"/>
              </a:spcAft>
              <a:buSzPts val="1300"/>
              <a:buChar char="■"/>
              <a:defRPr/>
            </a:lvl6pPr>
            <a:lvl7pPr marL="3200400" lvl="6" indent="-311150" algn="l">
              <a:lnSpc>
                <a:spcPct val="115000"/>
              </a:lnSpc>
              <a:spcBef>
                <a:spcPts val="0"/>
              </a:spcBef>
              <a:spcAft>
                <a:spcPts val="0"/>
              </a:spcAft>
              <a:buSzPts val="1300"/>
              <a:buChar char="●"/>
              <a:defRPr/>
            </a:lvl7pPr>
            <a:lvl8pPr marL="3657600" lvl="7" indent="-311150" algn="l">
              <a:lnSpc>
                <a:spcPct val="115000"/>
              </a:lnSpc>
              <a:spcBef>
                <a:spcPts val="0"/>
              </a:spcBef>
              <a:spcAft>
                <a:spcPts val="0"/>
              </a:spcAft>
              <a:buSzPts val="1300"/>
              <a:buChar char="○"/>
              <a:defRPr/>
            </a:lvl8pPr>
            <a:lvl9pPr marL="4114800" lvl="8" indent="-311150" algn="l">
              <a:lnSpc>
                <a:spcPct val="115000"/>
              </a:lnSpc>
              <a:spcBef>
                <a:spcPts val="0"/>
              </a:spcBef>
              <a:spcAft>
                <a:spcPts val="0"/>
              </a:spcAft>
              <a:buSzPts val="1300"/>
              <a:buChar char="■"/>
              <a:defRPr/>
            </a:lvl9pPr>
          </a:lstStyle>
          <a:p>
            <a:endParaRPr/>
          </a:p>
        </p:txBody>
      </p:sp>
      <p:sp>
        <p:nvSpPr>
          <p:cNvPr id="25" name="Google Shape;25;p3"/>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lvl="0"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1pPr>
            <a:lvl2pPr marL="0" lvl="1"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2pPr>
            <a:lvl3pPr marL="0" lvl="2"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3pPr>
            <a:lvl4pPr marL="0" lvl="3"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4pPr>
            <a:lvl5pPr marL="0" lvl="4"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5pPr>
            <a:lvl6pPr marL="0" lvl="5"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6pPr>
            <a:lvl7pPr marL="0" lvl="6"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7pPr>
            <a:lvl8pPr marL="0" lvl="7"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8pPr>
            <a:lvl9pPr marL="0" lvl="8"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9450" y="1318650"/>
            <a:ext cx="7688400" cy="5352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1A1A1A"/>
              </a:buClr>
              <a:buSzPts val="1800"/>
              <a:buNone/>
              <a:defRPr/>
            </a:lvl1pPr>
            <a:lvl2pPr lvl="1" algn="l">
              <a:lnSpc>
                <a:spcPct val="100000"/>
              </a:lnSpc>
              <a:spcBef>
                <a:spcPts val="0"/>
              </a:spcBef>
              <a:spcAft>
                <a:spcPts val="0"/>
              </a:spcAft>
              <a:buClr>
                <a:srgbClr val="1A1A1A"/>
              </a:buClr>
              <a:buSzPts val="1800"/>
              <a:buNone/>
              <a:defRPr/>
            </a:lvl2pPr>
            <a:lvl3pPr lvl="2" algn="l">
              <a:lnSpc>
                <a:spcPct val="100000"/>
              </a:lnSpc>
              <a:spcBef>
                <a:spcPts val="0"/>
              </a:spcBef>
              <a:spcAft>
                <a:spcPts val="0"/>
              </a:spcAft>
              <a:buClr>
                <a:srgbClr val="1A1A1A"/>
              </a:buClr>
              <a:buSzPts val="1800"/>
              <a:buNone/>
              <a:defRPr/>
            </a:lvl3pPr>
            <a:lvl4pPr lvl="3" algn="l">
              <a:lnSpc>
                <a:spcPct val="100000"/>
              </a:lnSpc>
              <a:spcBef>
                <a:spcPts val="0"/>
              </a:spcBef>
              <a:spcAft>
                <a:spcPts val="0"/>
              </a:spcAft>
              <a:buClr>
                <a:srgbClr val="1A1A1A"/>
              </a:buClr>
              <a:buSzPts val="1800"/>
              <a:buNone/>
              <a:defRPr/>
            </a:lvl4pPr>
            <a:lvl5pPr lvl="4" algn="l">
              <a:lnSpc>
                <a:spcPct val="100000"/>
              </a:lnSpc>
              <a:spcBef>
                <a:spcPts val="0"/>
              </a:spcBef>
              <a:spcAft>
                <a:spcPts val="0"/>
              </a:spcAft>
              <a:buClr>
                <a:srgbClr val="1A1A1A"/>
              </a:buClr>
              <a:buSzPts val="1800"/>
              <a:buNone/>
              <a:defRPr/>
            </a:lvl5pPr>
            <a:lvl6pPr lvl="5" algn="l">
              <a:lnSpc>
                <a:spcPct val="100000"/>
              </a:lnSpc>
              <a:spcBef>
                <a:spcPts val="0"/>
              </a:spcBef>
              <a:spcAft>
                <a:spcPts val="0"/>
              </a:spcAft>
              <a:buClr>
                <a:srgbClr val="1A1A1A"/>
              </a:buClr>
              <a:buSzPts val="1800"/>
              <a:buNone/>
              <a:defRPr/>
            </a:lvl6pPr>
            <a:lvl7pPr lvl="6" algn="l">
              <a:lnSpc>
                <a:spcPct val="100000"/>
              </a:lnSpc>
              <a:spcBef>
                <a:spcPts val="0"/>
              </a:spcBef>
              <a:spcAft>
                <a:spcPts val="0"/>
              </a:spcAft>
              <a:buClr>
                <a:srgbClr val="1A1A1A"/>
              </a:buClr>
              <a:buSzPts val="1800"/>
              <a:buNone/>
              <a:defRPr/>
            </a:lvl7pPr>
            <a:lvl8pPr lvl="7" algn="l">
              <a:lnSpc>
                <a:spcPct val="100000"/>
              </a:lnSpc>
              <a:spcBef>
                <a:spcPts val="0"/>
              </a:spcBef>
              <a:spcAft>
                <a:spcPts val="0"/>
              </a:spcAft>
              <a:buClr>
                <a:srgbClr val="1A1A1A"/>
              </a:buClr>
              <a:buSzPts val="1800"/>
              <a:buNone/>
              <a:defRPr/>
            </a:lvl8pPr>
            <a:lvl9pPr lvl="8" algn="l">
              <a:lnSpc>
                <a:spcPct val="100000"/>
              </a:lnSpc>
              <a:spcBef>
                <a:spcPts val="0"/>
              </a:spcBef>
              <a:spcAft>
                <a:spcPts val="0"/>
              </a:spcAft>
              <a:buClr>
                <a:srgbClr val="1A1A1A"/>
              </a:buClr>
              <a:buSzPts val="1800"/>
              <a:buNone/>
              <a:defRPr/>
            </a:lvl9pPr>
          </a:lstStyle>
          <a:p>
            <a:endParaRPr/>
          </a:p>
        </p:txBody>
      </p:sp>
      <p:sp>
        <p:nvSpPr>
          <p:cNvPr id="28" name="Google Shape;28;p4"/>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lvl="0"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1pPr>
            <a:lvl2pPr marL="0" lvl="1"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2pPr>
            <a:lvl3pPr marL="0" lvl="2"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3pPr>
            <a:lvl4pPr marL="0" lvl="3"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4pPr>
            <a:lvl5pPr marL="0" lvl="4"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5pPr>
            <a:lvl6pPr marL="0" lvl="5"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6pPr>
            <a:lvl7pPr marL="0" lvl="6"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7pPr>
            <a:lvl8pPr marL="0" lvl="7"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8pPr>
            <a:lvl9pPr marL="0" lvl="8"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29450" y="1318650"/>
            <a:ext cx="7688400" cy="5352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1A1A1A"/>
              </a:buClr>
              <a:buSzPts val="1800"/>
              <a:buNone/>
              <a:defRPr/>
            </a:lvl1pPr>
            <a:lvl2pPr lvl="1" algn="l">
              <a:lnSpc>
                <a:spcPct val="100000"/>
              </a:lnSpc>
              <a:spcBef>
                <a:spcPts val="0"/>
              </a:spcBef>
              <a:spcAft>
                <a:spcPts val="0"/>
              </a:spcAft>
              <a:buClr>
                <a:srgbClr val="1A1A1A"/>
              </a:buClr>
              <a:buSzPts val="1800"/>
              <a:buNone/>
              <a:defRPr/>
            </a:lvl2pPr>
            <a:lvl3pPr lvl="2" algn="l">
              <a:lnSpc>
                <a:spcPct val="100000"/>
              </a:lnSpc>
              <a:spcBef>
                <a:spcPts val="0"/>
              </a:spcBef>
              <a:spcAft>
                <a:spcPts val="0"/>
              </a:spcAft>
              <a:buClr>
                <a:srgbClr val="1A1A1A"/>
              </a:buClr>
              <a:buSzPts val="1800"/>
              <a:buNone/>
              <a:defRPr/>
            </a:lvl3pPr>
            <a:lvl4pPr lvl="3" algn="l">
              <a:lnSpc>
                <a:spcPct val="100000"/>
              </a:lnSpc>
              <a:spcBef>
                <a:spcPts val="0"/>
              </a:spcBef>
              <a:spcAft>
                <a:spcPts val="0"/>
              </a:spcAft>
              <a:buClr>
                <a:srgbClr val="1A1A1A"/>
              </a:buClr>
              <a:buSzPts val="1800"/>
              <a:buNone/>
              <a:defRPr/>
            </a:lvl4pPr>
            <a:lvl5pPr lvl="4" algn="l">
              <a:lnSpc>
                <a:spcPct val="100000"/>
              </a:lnSpc>
              <a:spcBef>
                <a:spcPts val="0"/>
              </a:spcBef>
              <a:spcAft>
                <a:spcPts val="0"/>
              </a:spcAft>
              <a:buClr>
                <a:srgbClr val="1A1A1A"/>
              </a:buClr>
              <a:buSzPts val="1800"/>
              <a:buNone/>
              <a:defRPr/>
            </a:lvl5pPr>
            <a:lvl6pPr lvl="5" algn="l">
              <a:lnSpc>
                <a:spcPct val="100000"/>
              </a:lnSpc>
              <a:spcBef>
                <a:spcPts val="0"/>
              </a:spcBef>
              <a:spcAft>
                <a:spcPts val="0"/>
              </a:spcAft>
              <a:buClr>
                <a:srgbClr val="1A1A1A"/>
              </a:buClr>
              <a:buSzPts val="1800"/>
              <a:buNone/>
              <a:defRPr/>
            </a:lvl6pPr>
            <a:lvl7pPr lvl="6" algn="l">
              <a:lnSpc>
                <a:spcPct val="100000"/>
              </a:lnSpc>
              <a:spcBef>
                <a:spcPts val="0"/>
              </a:spcBef>
              <a:spcAft>
                <a:spcPts val="0"/>
              </a:spcAft>
              <a:buClr>
                <a:srgbClr val="1A1A1A"/>
              </a:buClr>
              <a:buSzPts val="1800"/>
              <a:buNone/>
              <a:defRPr/>
            </a:lvl7pPr>
            <a:lvl8pPr lvl="7" algn="l">
              <a:lnSpc>
                <a:spcPct val="100000"/>
              </a:lnSpc>
              <a:spcBef>
                <a:spcPts val="0"/>
              </a:spcBef>
              <a:spcAft>
                <a:spcPts val="0"/>
              </a:spcAft>
              <a:buClr>
                <a:srgbClr val="1A1A1A"/>
              </a:buClr>
              <a:buSzPts val="1800"/>
              <a:buNone/>
              <a:defRPr/>
            </a:lvl8pPr>
            <a:lvl9pPr lvl="8" algn="l">
              <a:lnSpc>
                <a:spcPct val="100000"/>
              </a:lnSpc>
              <a:spcBef>
                <a:spcPts val="0"/>
              </a:spcBef>
              <a:spcAft>
                <a:spcPts val="0"/>
              </a:spcAft>
              <a:buClr>
                <a:srgbClr val="1A1A1A"/>
              </a:buClr>
              <a:buSzPts val="1800"/>
              <a:buNone/>
              <a:defRPr/>
            </a:lvl9pPr>
          </a:lstStyle>
          <a:p>
            <a:endParaRPr/>
          </a:p>
        </p:txBody>
      </p:sp>
      <p:sp>
        <p:nvSpPr>
          <p:cNvPr id="31" name="Google Shape;31;p5"/>
          <p:cNvSpPr txBox="1">
            <a:spLocks noGrp="1"/>
          </p:cNvSpPr>
          <p:nvPr>
            <p:ph type="body" idx="1"/>
          </p:nvPr>
        </p:nvSpPr>
        <p:spPr>
          <a:xfrm>
            <a:off x="729325" y="2078875"/>
            <a:ext cx="3774300" cy="2261101"/>
          </a:xfrm>
          <a:prstGeom prst="rect">
            <a:avLst/>
          </a:prstGeom>
          <a:noFill/>
          <a:ln>
            <a:noFill/>
          </a:ln>
        </p:spPr>
        <p:txBody>
          <a:bodyPr spcFirstLastPara="1" wrap="square" lIns="91400" tIns="91400" rIns="91400" bIns="91400" anchor="t" anchorCtr="0">
            <a:normAutofit/>
          </a:bodyPr>
          <a:lstStyle>
            <a:lvl1pPr marL="457200" lvl="0" indent="-311150" algn="l">
              <a:lnSpc>
                <a:spcPct val="115000"/>
              </a:lnSpc>
              <a:spcBef>
                <a:spcPts val="0"/>
              </a:spcBef>
              <a:spcAft>
                <a:spcPts val="0"/>
              </a:spcAft>
              <a:buSzPts val="1300"/>
              <a:buChar char="●"/>
              <a:defRPr/>
            </a:lvl1pPr>
            <a:lvl2pPr marL="914400" lvl="1" indent="-311150" algn="l">
              <a:lnSpc>
                <a:spcPct val="115000"/>
              </a:lnSpc>
              <a:spcBef>
                <a:spcPts val="0"/>
              </a:spcBef>
              <a:spcAft>
                <a:spcPts val="0"/>
              </a:spcAft>
              <a:buSzPts val="1300"/>
              <a:buChar char="○"/>
              <a:defRPr/>
            </a:lvl2pPr>
            <a:lvl3pPr marL="1371600" lvl="2" indent="-311150" algn="l">
              <a:lnSpc>
                <a:spcPct val="115000"/>
              </a:lnSpc>
              <a:spcBef>
                <a:spcPts val="0"/>
              </a:spcBef>
              <a:spcAft>
                <a:spcPts val="0"/>
              </a:spcAft>
              <a:buSzPts val="1300"/>
              <a:buChar char="■"/>
              <a:defRPr/>
            </a:lvl3pPr>
            <a:lvl4pPr marL="1828800" lvl="3" indent="-311150" algn="l">
              <a:lnSpc>
                <a:spcPct val="115000"/>
              </a:lnSpc>
              <a:spcBef>
                <a:spcPts val="0"/>
              </a:spcBef>
              <a:spcAft>
                <a:spcPts val="0"/>
              </a:spcAft>
              <a:buSzPts val="1300"/>
              <a:buChar char="●"/>
              <a:defRPr/>
            </a:lvl4pPr>
            <a:lvl5pPr marL="2286000" lvl="4" indent="-311150" algn="l">
              <a:lnSpc>
                <a:spcPct val="115000"/>
              </a:lnSpc>
              <a:spcBef>
                <a:spcPts val="0"/>
              </a:spcBef>
              <a:spcAft>
                <a:spcPts val="0"/>
              </a:spcAft>
              <a:buSzPts val="1300"/>
              <a:buChar char="○"/>
              <a:defRPr/>
            </a:lvl5pPr>
            <a:lvl6pPr marL="2743200" lvl="5" indent="-311150" algn="l">
              <a:lnSpc>
                <a:spcPct val="115000"/>
              </a:lnSpc>
              <a:spcBef>
                <a:spcPts val="0"/>
              </a:spcBef>
              <a:spcAft>
                <a:spcPts val="0"/>
              </a:spcAft>
              <a:buSzPts val="1300"/>
              <a:buChar char="■"/>
              <a:defRPr/>
            </a:lvl6pPr>
            <a:lvl7pPr marL="3200400" lvl="6" indent="-311150" algn="l">
              <a:lnSpc>
                <a:spcPct val="115000"/>
              </a:lnSpc>
              <a:spcBef>
                <a:spcPts val="0"/>
              </a:spcBef>
              <a:spcAft>
                <a:spcPts val="0"/>
              </a:spcAft>
              <a:buSzPts val="1300"/>
              <a:buChar char="●"/>
              <a:defRPr/>
            </a:lvl7pPr>
            <a:lvl8pPr marL="3657600" lvl="7" indent="-311150" algn="l">
              <a:lnSpc>
                <a:spcPct val="115000"/>
              </a:lnSpc>
              <a:spcBef>
                <a:spcPts val="0"/>
              </a:spcBef>
              <a:spcAft>
                <a:spcPts val="0"/>
              </a:spcAft>
              <a:buSzPts val="1300"/>
              <a:buChar char="○"/>
              <a:defRPr/>
            </a:lvl8pPr>
            <a:lvl9pPr marL="4114800" lvl="8" indent="-311150" algn="l">
              <a:lnSpc>
                <a:spcPct val="115000"/>
              </a:lnSpc>
              <a:spcBef>
                <a:spcPts val="0"/>
              </a:spcBef>
              <a:spcAft>
                <a:spcPts val="0"/>
              </a:spcAft>
              <a:buSzPts val="1300"/>
              <a:buChar char="■"/>
              <a:defRPr/>
            </a:lvl9pPr>
          </a:lstStyle>
          <a:p>
            <a:endParaRPr/>
          </a:p>
        </p:txBody>
      </p:sp>
      <p:sp>
        <p:nvSpPr>
          <p:cNvPr id="32" name="Google Shape;32;p5"/>
          <p:cNvSpPr txBox="1">
            <a:spLocks noGrp="1"/>
          </p:cNvSpPr>
          <p:nvPr>
            <p:ph type="body" idx="2"/>
          </p:nvPr>
        </p:nvSpPr>
        <p:spPr>
          <a:xfrm>
            <a:off x="4643604" y="2078875"/>
            <a:ext cx="3774300" cy="2261101"/>
          </a:xfrm>
          <a:prstGeom prst="rect">
            <a:avLst/>
          </a:prstGeom>
          <a:noFill/>
          <a:ln>
            <a:noFill/>
          </a:ln>
        </p:spPr>
        <p:txBody>
          <a:bodyPr spcFirstLastPara="1" wrap="square" lIns="91400" tIns="91400" rIns="91400" bIns="91400" anchor="t" anchorCtr="0">
            <a:normAutofit/>
          </a:bodyPr>
          <a:lstStyle>
            <a:lvl1pPr marL="457200" lvl="0" indent="-311150" algn="l">
              <a:lnSpc>
                <a:spcPct val="115000"/>
              </a:lnSpc>
              <a:spcBef>
                <a:spcPts val="0"/>
              </a:spcBef>
              <a:spcAft>
                <a:spcPts val="0"/>
              </a:spcAft>
              <a:buSzPts val="1300"/>
              <a:buChar char="●"/>
              <a:defRPr/>
            </a:lvl1pPr>
            <a:lvl2pPr marL="914400" lvl="1" indent="-311150" algn="l">
              <a:lnSpc>
                <a:spcPct val="115000"/>
              </a:lnSpc>
              <a:spcBef>
                <a:spcPts val="0"/>
              </a:spcBef>
              <a:spcAft>
                <a:spcPts val="0"/>
              </a:spcAft>
              <a:buSzPts val="1300"/>
              <a:buChar char="○"/>
              <a:defRPr/>
            </a:lvl2pPr>
            <a:lvl3pPr marL="1371600" lvl="2" indent="-311150" algn="l">
              <a:lnSpc>
                <a:spcPct val="115000"/>
              </a:lnSpc>
              <a:spcBef>
                <a:spcPts val="0"/>
              </a:spcBef>
              <a:spcAft>
                <a:spcPts val="0"/>
              </a:spcAft>
              <a:buSzPts val="1300"/>
              <a:buChar char="■"/>
              <a:defRPr/>
            </a:lvl3pPr>
            <a:lvl4pPr marL="1828800" lvl="3" indent="-311150" algn="l">
              <a:lnSpc>
                <a:spcPct val="115000"/>
              </a:lnSpc>
              <a:spcBef>
                <a:spcPts val="0"/>
              </a:spcBef>
              <a:spcAft>
                <a:spcPts val="0"/>
              </a:spcAft>
              <a:buSzPts val="1300"/>
              <a:buChar char="●"/>
              <a:defRPr/>
            </a:lvl4pPr>
            <a:lvl5pPr marL="2286000" lvl="4" indent="-311150" algn="l">
              <a:lnSpc>
                <a:spcPct val="115000"/>
              </a:lnSpc>
              <a:spcBef>
                <a:spcPts val="0"/>
              </a:spcBef>
              <a:spcAft>
                <a:spcPts val="0"/>
              </a:spcAft>
              <a:buSzPts val="1300"/>
              <a:buChar char="○"/>
              <a:defRPr/>
            </a:lvl5pPr>
            <a:lvl6pPr marL="2743200" lvl="5" indent="-311150" algn="l">
              <a:lnSpc>
                <a:spcPct val="115000"/>
              </a:lnSpc>
              <a:spcBef>
                <a:spcPts val="0"/>
              </a:spcBef>
              <a:spcAft>
                <a:spcPts val="0"/>
              </a:spcAft>
              <a:buSzPts val="1300"/>
              <a:buChar char="■"/>
              <a:defRPr/>
            </a:lvl6pPr>
            <a:lvl7pPr marL="3200400" lvl="6" indent="-311150" algn="l">
              <a:lnSpc>
                <a:spcPct val="115000"/>
              </a:lnSpc>
              <a:spcBef>
                <a:spcPts val="0"/>
              </a:spcBef>
              <a:spcAft>
                <a:spcPts val="0"/>
              </a:spcAft>
              <a:buSzPts val="1300"/>
              <a:buChar char="●"/>
              <a:defRPr/>
            </a:lvl7pPr>
            <a:lvl8pPr marL="3657600" lvl="7" indent="-311150" algn="l">
              <a:lnSpc>
                <a:spcPct val="115000"/>
              </a:lnSpc>
              <a:spcBef>
                <a:spcPts val="0"/>
              </a:spcBef>
              <a:spcAft>
                <a:spcPts val="0"/>
              </a:spcAft>
              <a:buSzPts val="1300"/>
              <a:buChar char="○"/>
              <a:defRPr/>
            </a:lvl8pPr>
            <a:lvl9pPr marL="4114800" lvl="8" indent="-311150" algn="l">
              <a:lnSpc>
                <a:spcPct val="115000"/>
              </a:lnSpc>
              <a:spcBef>
                <a:spcPts val="0"/>
              </a:spcBef>
              <a:spcAft>
                <a:spcPts val="0"/>
              </a:spcAft>
              <a:buSzPts val="1300"/>
              <a:buChar char="■"/>
              <a:defRPr/>
            </a:lvl9pPr>
          </a:lstStyle>
          <a:p>
            <a:endParaRPr/>
          </a:p>
        </p:txBody>
      </p:sp>
      <p:sp>
        <p:nvSpPr>
          <p:cNvPr id="33" name="Google Shape;33;p5"/>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lvl="0"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1pPr>
            <a:lvl2pPr marL="0" lvl="1"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2pPr>
            <a:lvl3pPr marL="0" lvl="2"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3pPr>
            <a:lvl4pPr marL="0" lvl="3"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4pPr>
            <a:lvl5pPr marL="0" lvl="4"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5pPr>
            <a:lvl6pPr marL="0" lvl="5"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6pPr>
            <a:lvl7pPr marL="0" lvl="6"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7pPr>
            <a:lvl8pPr marL="0" lvl="7"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8pPr>
            <a:lvl9pPr marL="0" lvl="8"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type="title">
  <p:cSld name="TITLE">
    <p:bg>
      <p:bgPr>
        <a:solidFill>
          <a:srgbClr val="E9EDEE"/>
        </a:solidFill>
        <a:effectLst/>
      </p:bgPr>
    </p:bg>
    <p:spTree>
      <p:nvGrpSpPr>
        <p:cNvPr id="1" name="Shape 34"/>
        <p:cNvGrpSpPr/>
        <p:nvPr/>
      </p:nvGrpSpPr>
      <p:grpSpPr>
        <a:xfrm>
          <a:off x="0" y="0"/>
          <a:ext cx="0" cy="0"/>
          <a:chOff x="0" y="0"/>
          <a:chExt cx="0" cy="0"/>
        </a:xfrm>
      </p:grpSpPr>
      <p:sp>
        <p:nvSpPr>
          <p:cNvPr id="35" name="Google Shape;35;p6"/>
          <p:cNvSpPr/>
          <p:nvPr/>
        </p:nvSpPr>
        <p:spPr>
          <a:xfrm>
            <a:off x="0" y="-1"/>
            <a:ext cx="9144000" cy="4878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 name="Google Shape;36;p6"/>
          <p:cNvGrpSpPr/>
          <p:nvPr/>
        </p:nvGrpSpPr>
        <p:grpSpPr>
          <a:xfrm>
            <a:off x="830391" y="1191254"/>
            <a:ext cx="745765" cy="45828"/>
            <a:chOff x="0" y="-1"/>
            <a:chExt cx="745764" cy="45827"/>
          </a:xfrm>
        </p:grpSpPr>
        <p:sp>
          <p:nvSpPr>
            <p:cNvPr id="37" name="Google Shape;37;p6"/>
            <p:cNvSpPr/>
            <p:nvPr/>
          </p:nvSpPr>
          <p:spPr>
            <a:xfrm rot="-5400000">
              <a:off x="536420" y="-163517"/>
              <a:ext cx="45827" cy="372860"/>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6"/>
            <p:cNvSpPr/>
            <p:nvPr/>
          </p:nvSpPr>
          <p:spPr>
            <a:xfrm rot="-5400000">
              <a:off x="165092" y="-165093"/>
              <a:ext cx="45827" cy="376012"/>
            </a:xfrm>
            <a:prstGeom prst="rect">
              <a:avLst/>
            </a:prstGeom>
            <a:solidFill>
              <a:srgbClr val="1A998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 name="Google Shape;39;p6"/>
          <p:cNvSpPr txBox="1">
            <a:spLocks noGrp="1"/>
          </p:cNvSpPr>
          <p:nvPr>
            <p:ph type="title"/>
          </p:nvPr>
        </p:nvSpPr>
        <p:spPr>
          <a:xfrm>
            <a:off x="729450" y="1322449"/>
            <a:ext cx="7688100" cy="16647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1A1A1A"/>
              </a:buClr>
              <a:buSzPts val="4200"/>
              <a:buFont typeface="Raleway"/>
              <a:buNone/>
              <a:defRPr sz="4200"/>
            </a:lvl1pPr>
            <a:lvl2pPr lvl="1" algn="l">
              <a:lnSpc>
                <a:spcPct val="100000"/>
              </a:lnSpc>
              <a:spcBef>
                <a:spcPts val="0"/>
              </a:spcBef>
              <a:spcAft>
                <a:spcPts val="0"/>
              </a:spcAft>
              <a:buClr>
                <a:srgbClr val="1A1A1A"/>
              </a:buClr>
              <a:buSzPts val="1800"/>
              <a:buNone/>
              <a:defRPr/>
            </a:lvl2pPr>
            <a:lvl3pPr lvl="2" algn="l">
              <a:lnSpc>
                <a:spcPct val="100000"/>
              </a:lnSpc>
              <a:spcBef>
                <a:spcPts val="0"/>
              </a:spcBef>
              <a:spcAft>
                <a:spcPts val="0"/>
              </a:spcAft>
              <a:buClr>
                <a:srgbClr val="1A1A1A"/>
              </a:buClr>
              <a:buSzPts val="1800"/>
              <a:buNone/>
              <a:defRPr/>
            </a:lvl3pPr>
            <a:lvl4pPr lvl="3" algn="l">
              <a:lnSpc>
                <a:spcPct val="100000"/>
              </a:lnSpc>
              <a:spcBef>
                <a:spcPts val="0"/>
              </a:spcBef>
              <a:spcAft>
                <a:spcPts val="0"/>
              </a:spcAft>
              <a:buClr>
                <a:srgbClr val="1A1A1A"/>
              </a:buClr>
              <a:buSzPts val="1800"/>
              <a:buNone/>
              <a:defRPr/>
            </a:lvl4pPr>
            <a:lvl5pPr lvl="4" algn="l">
              <a:lnSpc>
                <a:spcPct val="100000"/>
              </a:lnSpc>
              <a:spcBef>
                <a:spcPts val="0"/>
              </a:spcBef>
              <a:spcAft>
                <a:spcPts val="0"/>
              </a:spcAft>
              <a:buClr>
                <a:srgbClr val="1A1A1A"/>
              </a:buClr>
              <a:buSzPts val="1800"/>
              <a:buNone/>
              <a:defRPr/>
            </a:lvl5pPr>
            <a:lvl6pPr lvl="5" algn="l">
              <a:lnSpc>
                <a:spcPct val="100000"/>
              </a:lnSpc>
              <a:spcBef>
                <a:spcPts val="0"/>
              </a:spcBef>
              <a:spcAft>
                <a:spcPts val="0"/>
              </a:spcAft>
              <a:buClr>
                <a:srgbClr val="1A1A1A"/>
              </a:buClr>
              <a:buSzPts val="1800"/>
              <a:buNone/>
              <a:defRPr/>
            </a:lvl6pPr>
            <a:lvl7pPr lvl="6" algn="l">
              <a:lnSpc>
                <a:spcPct val="100000"/>
              </a:lnSpc>
              <a:spcBef>
                <a:spcPts val="0"/>
              </a:spcBef>
              <a:spcAft>
                <a:spcPts val="0"/>
              </a:spcAft>
              <a:buClr>
                <a:srgbClr val="1A1A1A"/>
              </a:buClr>
              <a:buSzPts val="1800"/>
              <a:buNone/>
              <a:defRPr/>
            </a:lvl7pPr>
            <a:lvl8pPr lvl="7" algn="l">
              <a:lnSpc>
                <a:spcPct val="100000"/>
              </a:lnSpc>
              <a:spcBef>
                <a:spcPts val="0"/>
              </a:spcBef>
              <a:spcAft>
                <a:spcPts val="0"/>
              </a:spcAft>
              <a:buClr>
                <a:srgbClr val="1A1A1A"/>
              </a:buClr>
              <a:buSzPts val="1800"/>
              <a:buNone/>
              <a:defRPr/>
            </a:lvl8pPr>
            <a:lvl9pPr lvl="8" algn="l">
              <a:lnSpc>
                <a:spcPct val="100000"/>
              </a:lnSpc>
              <a:spcBef>
                <a:spcPts val="0"/>
              </a:spcBef>
              <a:spcAft>
                <a:spcPts val="0"/>
              </a:spcAft>
              <a:buClr>
                <a:srgbClr val="1A1A1A"/>
              </a:buClr>
              <a:buSzPts val="1800"/>
              <a:buNone/>
              <a:defRPr/>
            </a:lvl9pPr>
          </a:lstStyle>
          <a:p>
            <a:endParaRPr/>
          </a:p>
        </p:txBody>
      </p:sp>
      <p:sp>
        <p:nvSpPr>
          <p:cNvPr id="40" name="Google Shape;40;p6"/>
          <p:cNvSpPr txBox="1">
            <a:spLocks noGrp="1"/>
          </p:cNvSpPr>
          <p:nvPr>
            <p:ph type="body" idx="1"/>
          </p:nvPr>
        </p:nvSpPr>
        <p:spPr>
          <a:xfrm>
            <a:off x="729626" y="3172899"/>
            <a:ext cx="7688101" cy="541201"/>
          </a:xfrm>
          <a:prstGeom prst="rect">
            <a:avLst/>
          </a:prstGeom>
          <a:noFill/>
          <a:ln>
            <a:noFill/>
          </a:ln>
        </p:spPr>
        <p:txBody>
          <a:bodyPr spcFirstLastPara="1" wrap="square" lIns="91400" tIns="91400" rIns="91400" bIns="91400" anchor="t" anchorCtr="0">
            <a:normAutofit/>
          </a:bodyPr>
          <a:lstStyle>
            <a:lvl1pPr marL="457200" lvl="0" indent="-228600" algn="l">
              <a:lnSpc>
                <a:spcPct val="100000"/>
              </a:lnSpc>
              <a:spcBef>
                <a:spcPts val="0"/>
              </a:spcBef>
              <a:spcAft>
                <a:spcPts val="0"/>
              </a:spcAft>
              <a:buClr>
                <a:schemeClr val="accent1"/>
              </a:buClr>
              <a:buSzPts val="1600"/>
              <a:buFont typeface="Lato"/>
              <a:buNone/>
              <a:defRPr sz="1600"/>
            </a:lvl1pPr>
            <a:lvl2pPr marL="914400" lvl="1" indent="-228600" algn="l">
              <a:lnSpc>
                <a:spcPct val="100000"/>
              </a:lnSpc>
              <a:spcBef>
                <a:spcPts val="0"/>
              </a:spcBef>
              <a:spcAft>
                <a:spcPts val="0"/>
              </a:spcAft>
              <a:buClr>
                <a:schemeClr val="accent1"/>
              </a:buClr>
              <a:buSzPts val="1600"/>
              <a:buFont typeface="Lato"/>
              <a:buNone/>
              <a:defRPr sz="1600"/>
            </a:lvl2pPr>
            <a:lvl3pPr marL="1371600" lvl="2" indent="-228600" algn="l">
              <a:lnSpc>
                <a:spcPct val="100000"/>
              </a:lnSpc>
              <a:spcBef>
                <a:spcPts val="0"/>
              </a:spcBef>
              <a:spcAft>
                <a:spcPts val="0"/>
              </a:spcAft>
              <a:buClr>
                <a:schemeClr val="accent1"/>
              </a:buClr>
              <a:buSzPts val="1600"/>
              <a:buFont typeface="Lato"/>
              <a:buNone/>
              <a:defRPr sz="1600"/>
            </a:lvl3pPr>
            <a:lvl4pPr marL="1828800" lvl="3" indent="-228600" algn="l">
              <a:lnSpc>
                <a:spcPct val="100000"/>
              </a:lnSpc>
              <a:spcBef>
                <a:spcPts val="0"/>
              </a:spcBef>
              <a:spcAft>
                <a:spcPts val="0"/>
              </a:spcAft>
              <a:buClr>
                <a:schemeClr val="accent1"/>
              </a:buClr>
              <a:buSzPts val="1600"/>
              <a:buFont typeface="Lato"/>
              <a:buNone/>
              <a:defRPr sz="1600"/>
            </a:lvl4pPr>
            <a:lvl5pPr marL="2286000" lvl="4" indent="-228600" algn="l">
              <a:lnSpc>
                <a:spcPct val="100000"/>
              </a:lnSpc>
              <a:spcBef>
                <a:spcPts val="0"/>
              </a:spcBef>
              <a:spcAft>
                <a:spcPts val="0"/>
              </a:spcAft>
              <a:buClr>
                <a:schemeClr val="accent1"/>
              </a:buClr>
              <a:buSzPts val="1600"/>
              <a:buFont typeface="Lato"/>
              <a:buNone/>
              <a:defRPr sz="1600"/>
            </a:lvl5pPr>
            <a:lvl6pPr marL="2743200" lvl="5" indent="-311150" algn="l">
              <a:lnSpc>
                <a:spcPct val="115000"/>
              </a:lnSpc>
              <a:spcBef>
                <a:spcPts val="0"/>
              </a:spcBef>
              <a:spcAft>
                <a:spcPts val="0"/>
              </a:spcAft>
              <a:buSzPts val="1300"/>
              <a:buChar char="■"/>
              <a:defRPr/>
            </a:lvl6pPr>
            <a:lvl7pPr marL="3200400" lvl="6" indent="-311150" algn="l">
              <a:lnSpc>
                <a:spcPct val="115000"/>
              </a:lnSpc>
              <a:spcBef>
                <a:spcPts val="0"/>
              </a:spcBef>
              <a:spcAft>
                <a:spcPts val="0"/>
              </a:spcAft>
              <a:buSzPts val="1300"/>
              <a:buChar char="●"/>
              <a:defRPr/>
            </a:lvl7pPr>
            <a:lvl8pPr marL="3657600" lvl="7" indent="-311150" algn="l">
              <a:lnSpc>
                <a:spcPct val="115000"/>
              </a:lnSpc>
              <a:spcBef>
                <a:spcPts val="0"/>
              </a:spcBef>
              <a:spcAft>
                <a:spcPts val="0"/>
              </a:spcAft>
              <a:buSzPts val="1300"/>
              <a:buChar char="○"/>
              <a:defRPr/>
            </a:lvl8pPr>
            <a:lvl9pPr marL="4114800" lvl="8" indent="-311150" algn="l">
              <a:lnSpc>
                <a:spcPct val="115000"/>
              </a:lnSpc>
              <a:spcBef>
                <a:spcPts val="0"/>
              </a:spcBef>
              <a:spcAft>
                <a:spcPts val="0"/>
              </a:spcAft>
              <a:buSzPts val="1300"/>
              <a:buChar char="■"/>
              <a:defRPr/>
            </a:lvl9pPr>
          </a:lstStyle>
          <a:p>
            <a:endParaRPr/>
          </a:p>
        </p:txBody>
      </p:sp>
      <p:sp>
        <p:nvSpPr>
          <p:cNvPr id="41" name="Google Shape;41;p6"/>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lvl="0"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1pPr>
            <a:lvl2pPr marL="0" lvl="1"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2pPr>
            <a:lvl3pPr marL="0" lvl="2"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3pPr>
            <a:lvl4pPr marL="0" lvl="3"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4pPr>
            <a:lvl5pPr marL="0" lvl="4"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5pPr>
            <a:lvl6pPr marL="0" lvl="5"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6pPr>
            <a:lvl7pPr marL="0" lvl="6"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7pPr>
            <a:lvl8pPr marL="0" lvl="7"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8pPr>
            <a:lvl9pPr marL="0" lvl="8"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_HEADER" type="secHead">
  <p:cSld name="SECTION_HEADER">
    <p:bg>
      <p:bgPr>
        <a:solidFill>
          <a:srgbClr val="1A9988"/>
        </a:solidFill>
        <a:effectLst/>
      </p:bgPr>
    </p:bg>
    <p:spTree>
      <p:nvGrpSpPr>
        <p:cNvPr id="1" name="Shape 42"/>
        <p:cNvGrpSpPr/>
        <p:nvPr/>
      </p:nvGrpSpPr>
      <p:grpSpPr>
        <a:xfrm>
          <a:off x="0" y="0"/>
          <a:ext cx="0" cy="0"/>
          <a:chOff x="0" y="0"/>
          <a:chExt cx="0" cy="0"/>
        </a:xfrm>
      </p:grpSpPr>
      <p:grpSp>
        <p:nvGrpSpPr>
          <p:cNvPr id="43" name="Google Shape;43;p7"/>
          <p:cNvGrpSpPr/>
          <p:nvPr/>
        </p:nvGrpSpPr>
        <p:grpSpPr>
          <a:xfrm>
            <a:off x="830391" y="1191254"/>
            <a:ext cx="745765" cy="45828"/>
            <a:chOff x="0" y="-1"/>
            <a:chExt cx="745764" cy="45827"/>
          </a:xfrm>
        </p:grpSpPr>
        <p:sp>
          <p:nvSpPr>
            <p:cNvPr id="44" name="Google Shape;44;p7"/>
            <p:cNvSpPr/>
            <p:nvPr/>
          </p:nvSpPr>
          <p:spPr>
            <a:xfrm rot="-5400000">
              <a:off x="536420" y="-163517"/>
              <a:ext cx="45827" cy="37286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7"/>
            <p:cNvSpPr/>
            <p:nvPr/>
          </p:nvSpPr>
          <p:spPr>
            <a:xfrm rot="-5400000">
              <a:off x="165092" y="-165093"/>
              <a:ext cx="45827" cy="376012"/>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7"/>
          <p:cNvSpPr txBox="1">
            <a:spLocks noGrp="1"/>
          </p:cNvSpPr>
          <p:nvPr>
            <p:ph type="title"/>
          </p:nvPr>
        </p:nvSpPr>
        <p:spPr>
          <a:xfrm>
            <a:off x="729450" y="1322449"/>
            <a:ext cx="7688400" cy="1518602"/>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FFFFFF"/>
              </a:buClr>
              <a:buSzPts val="3600"/>
              <a:buFont typeface="Raleway"/>
              <a:buNone/>
              <a:defRPr sz="3600">
                <a:solidFill>
                  <a:srgbClr val="FFFFFF"/>
                </a:solidFill>
              </a:defRPr>
            </a:lvl1pPr>
            <a:lvl2pPr lvl="1" algn="l">
              <a:lnSpc>
                <a:spcPct val="100000"/>
              </a:lnSpc>
              <a:spcBef>
                <a:spcPts val="0"/>
              </a:spcBef>
              <a:spcAft>
                <a:spcPts val="0"/>
              </a:spcAft>
              <a:buClr>
                <a:srgbClr val="1A1A1A"/>
              </a:buClr>
              <a:buSzPts val="1800"/>
              <a:buNone/>
              <a:defRPr/>
            </a:lvl2pPr>
            <a:lvl3pPr lvl="2" algn="l">
              <a:lnSpc>
                <a:spcPct val="100000"/>
              </a:lnSpc>
              <a:spcBef>
                <a:spcPts val="0"/>
              </a:spcBef>
              <a:spcAft>
                <a:spcPts val="0"/>
              </a:spcAft>
              <a:buClr>
                <a:srgbClr val="1A1A1A"/>
              </a:buClr>
              <a:buSzPts val="1800"/>
              <a:buNone/>
              <a:defRPr/>
            </a:lvl3pPr>
            <a:lvl4pPr lvl="3" algn="l">
              <a:lnSpc>
                <a:spcPct val="100000"/>
              </a:lnSpc>
              <a:spcBef>
                <a:spcPts val="0"/>
              </a:spcBef>
              <a:spcAft>
                <a:spcPts val="0"/>
              </a:spcAft>
              <a:buClr>
                <a:srgbClr val="1A1A1A"/>
              </a:buClr>
              <a:buSzPts val="1800"/>
              <a:buNone/>
              <a:defRPr/>
            </a:lvl4pPr>
            <a:lvl5pPr lvl="4" algn="l">
              <a:lnSpc>
                <a:spcPct val="100000"/>
              </a:lnSpc>
              <a:spcBef>
                <a:spcPts val="0"/>
              </a:spcBef>
              <a:spcAft>
                <a:spcPts val="0"/>
              </a:spcAft>
              <a:buClr>
                <a:srgbClr val="1A1A1A"/>
              </a:buClr>
              <a:buSzPts val="1800"/>
              <a:buNone/>
              <a:defRPr/>
            </a:lvl5pPr>
            <a:lvl6pPr lvl="5" algn="l">
              <a:lnSpc>
                <a:spcPct val="100000"/>
              </a:lnSpc>
              <a:spcBef>
                <a:spcPts val="0"/>
              </a:spcBef>
              <a:spcAft>
                <a:spcPts val="0"/>
              </a:spcAft>
              <a:buClr>
                <a:srgbClr val="1A1A1A"/>
              </a:buClr>
              <a:buSzPts val="1800"/>
              <a:buNone/>
              <a:defRPr/>
            </a:lvl6pPr>
            <a:lvl7pPr lvl="6" algn="l">
              <a:lnSpc>
                <a:spcPct val="100000"/>
              </a:lnSpc>
              <a:spcBef>
                <a:spcPts val="0"/>
              </a:spcBef>
              <a:spcAft>
                <a:spcPts val="0"/>
              </a:spcAft>
              <a:buClr>
                <a:srgbClr val="1A1A1A"/>
              </a:buClr>
              <a:buSzPts val="1800"/>
              <a:buNone/>
              <a:defRPr/>
            </a:lvl7pPr>
            <a:lvl8pPr lvl="7" algn="l">
              <a:lnSpc>
                <a:spcPct val="100000"/>
              </a:lnSpc>
              <a:spcBef>
                <a:spcPts val="0"/>
              </a:spcBef>
              <a:spcAft>
                <a:spcPts val="0"/>
              </a:spcAft>
              <a:buClr>
                <a:srgbClr val="1A1A1A"/>
              </a:buClr>
              <a:buSzPts val="1800"/>
              <a:buNone/>
              <a:defRPr/>
            </a:lvl8pPr>
            <a:lvl9pPr lvl="8" algn="l">
              <a:lnSpc>
                <a:spcPct val="100000"/>
              </a:lnSpc>
              <a:spcBef>
                <a:spcPts val="0"/>
              </a:spcBef>
              <a:spcAft>
                <a:spcPts val="0"/>
              </a:spcAft>
              <a:buClr>
                <a:srgbClr val="1A1A1A"/>
              </a:buClr>
              <a:buSzPts val="1800"/>
              <a:buNone/>
              <a:defRPr/>
            </a:lvl9pPr>
          </a:lstStyle>
          <a:p>
            <a:endParaRPr/>
          </a:p>
        </p:txBody>
      </p:sp>
      <p:sp>
        <p:nvSpPr>
          <p:cNvPr id="47" name="Google Shape;47;p7"/>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marR="0" lvl="0" indent="0" algn="r">
              <a:lnSpc>
                <a:spcPct val="100000"/>
              </a:lnSpc>
              <a:spcBef>
                <a:spcPts val="0"/>
              </a:spcBef>
              <a:spcAft>
                <a:spcPts val="0"/>
              </a:spcAft>
              <a:buClr>
                <a:srgbClr val="FFFFFF"/>
              </a:buClr>
              <a:buSzPts val="1000"/>
              <a:buFont typeface="Lato"/>
              <a:buNone/>
              <a:defRPr>
                <a:solidFill>
                  <a:srgbClr val="FFFFFF"/>
                </a:solidFill>
              </a:defRPr>
            </a:lvl1pPr>
            <a:lvl2pPr marL="0" marR="0" lvl="1" indent="0" algn="r">
              <a:lnSpc>
                <a:spcPct val="100000"/>
              </a:lnSpc>
              <a:spcBef>
                <a:spcPts val="0"/>
              </a:spcBef>
              <a:spcAft>
                <a:spcPts val="0"/>
              </a:spcAft>
              <a:buClr>
                <a:srgbClr val="FFFFFF"/>
              </a:buClr>
              <a:buSzPts val="1000"/>
              <a:buFont typeface="Lato"/>
              <a:buNone/>
              <a:defRPr>
                <a:solidFill>
                  <a:srgbClr val="FFFFFF"/>
                </a:solidFill>
              </a:defRPr>
            </a:lvl2pPr>
            <a:lvl3pPr marL="0" marR="0" lvl="2" indent="0" algn="r">
              <a:lnSpc>
                <a:spcPct val="100000"/>
              </a:lnSpc>
              <a:spcBef>
                <a:spcPts val="0"/>
              </a:spcBef>
              <a:spcAft>
                <a:spcPts val="0"/>
              </a:spcAft>
              <a:buClr>
                <a:srgbClr val="FFFFFF"/>
              </a:buClr>
              <a:buSzPts val="1000"/>
              <a:buFont typeface="Lato"/>
              <a:buNone/>
              <a:defRPr>
                <a:solidFill>
                  <a:srgbClr val="FFFFFF"/>
                </a:solidFill>
              </a:defRPr>
            </a:lvl3pPr>
            <a:lvl4pPr marL="0" marR="0" lvl="3" indent="0" algn="r">
              <a:lnSpc>
                <a:spcPct val="100000"/>
              </a:lnSpc>
              <a:spcBef>
                <a:spcPts val="0"/>
              </a:spcBef>
              <a:spcAft>
                <a:spcPts val="0"/>
              </a:spcAft>
              <a:buClr>
                <a:srgbClr val="FFFFFF"/>
              </a:buClr>
              <a:buSzPts val="1000"/>
              <a:buFont typeface="Lato"/>
              <a:buNone/>
              <a:defRPr>
                <a:solidFill>
                  <a:srgbClr val="FFFFFF"/>
                </a:solidFill>
              </a:defRPr>
            </a:lvl4pPr>
            <a:lvl5pPr marL="0" marR="0" lvl="4" indent="0" algn="r">
              <a:lnSpc>
                <a:spcPct val="100000"/>
              </a:lnSpc>
              <a:spcBef>
                <a:spcPts val="0"/>
              </a:spcBef>
              <a:spcAft>
                <a:spcPts val="0"/>
              </a:spcAft>
              <a:buClr>
                <a:srgbClr val="FFFFFF"/>
              </a:buClr>
              <a:buSzPts val="1000"/>
              <a:buFont typeface="Lato"/>
              <a:buNone/>
              <a:defRPr>
                <a:solidFill>
                  <a:srgbClr val="FFFFFF"/>
                </a:solidFill>
              </a:defRPr>
            </a:lvl5pPr>
            <a:lvl6pPr marL="0" marR="0" lvl="5" indent="0" algn="r">
              <a:lnSpc>
                <a:spcPct val="100000"/>
              </a:lnSpc>
              <a:spcBef>
                <a:spcPts val="0"/>
              </a:spcBef>
              <a:spcAft>
                <a:spcPts val="0"/>
              </a:spcAft>
              <a:buClr>
                <a:srgbClr val="FFFFFF"/>
              </a:buClr>
              <a:buSzPts val="1000"/>
              <a:buFont typeface="Lato"/>
              <a:buNone/>
              <a:defRPr>
                <a:solidFill>
                  <a:srgbClr val="FFFFFF"/>
                </a:solidFill>
              </a:defRPr>
            </a:lvl6pPr>
            <a:lvl7pPr marL="0" marR="0" lvl="6" indent="0" algn="r">
              <a:lnSpc>
                <a:spcPct val="100000"/>
              </a:lnSpc>
              <a:spcBef>
                <a:spcPts val="0"/>
              </a:spcBef>
              <a:spcAft>
                <a:spcPts val="0"/>
              </a:spcAft>
              <a:buClr>
                <a:srgbClr val="FFFFFF"/>
              </a:buClr>
              <a:buSzPts val="1000"/>
              <a:buFont typeface="Lato"/>
              <a:buNone/>
              <a:defRPr>
                <a:solidFill>
                  <a:srgbClr val="FFFFFF"/>
                </a:solidFill>
              </a:defRPr>
            </a:lvl7pPr>
            <a:lvl8pPr marL="0" marR="0" lvl="7" indent="0" algn="r">
              <a:lnSpc>
                <a:spcPct val="100000"/>
              </a:lnSpc>
              <a:spcBef>
                <a:spcPts val="0"/>
              </a:spcBef>
              <a:spcAft>
                <a:spcPts val="0"/>
              </a:spcAft>
              <a:buClr>
                <a:srgbClr val="FFFFFF"/>
              </a:buClr>
              <a:buSzPts val="1000"/>
              <a:buFont typeface="Lato"/>
              <a:buNone/>
              <a:defRPr>
                <a:solidFill>
                  <a:srgbClr val="FFFFFF"/>
                </a:solidFill>
              </a:defRPr>
            </a:lvl8pPr>
            <a:lvl9pPr marL="0" marR="0" lvl="8" indent="0" algn="r">
              <a:lnSpc>
                <a:spcPct val="100000"/>
              </a:lnSpc>
              <a:spcBef>
                <a:spcPts val="0"/>
              </a:spcBef>
              <a:spcAft>
                <a:spcPts val="0"/>
              </a:spcAft>
              <a:buClr>
                <a:srgbClr val="FFFFFF"/>
              </a:buClr>
              <a:buSzPts val="1000"/>
              <a:buFont typeface="Lato"/>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solidFill>
                <a:schemeClr val="accen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730000" y="1318650"/>
            <a:ext cx="3300901" cy="1381501"/>
          </a:xfrm>
          <a:prstGeom prst="rect">
            <a:avLst/>
          </a:prstGeom>
          <a:noFill/>
          <a:ln>
            <a:noFill/>
          </a:ln>
        </p:spPr>
        <p:txBody>
          <a:bodyPr spcFirstLastPara="1" wrap="square" lIns="91400" tIns="91400" rIns="91400" bIns="91400" anchor="t" anchorCtr="0">
            <a:normAutofit/>
          </a:bodyPr>
          <a:lstStyle>
            <a:lvl1pPr lvl="0" algn="l">
              <a:lnSpc>
                <a:spcPct val="100000"/>
              </a:lnSpc>
              <a:spcBef>
                <a:spcPts val="0"/>
              </a:spcBef>
              <a:spcAft>
                <a:spcPts val="0"/>
              </a:spcAft>
              <a:buClr>
                <a:srgbClr val="1A1A1A"/>
              </a:buClr>
              <a:buSzPts val="1800"/>
              <a:buNone/>
              <a:defRPr/>
            </a:lvl1pPr>
            <a:lvl2pPr lvl="1" algn="l">
              <a:lnSpc>
                <a:spcPct val="100000"/>
              </a:lnSpc>
              <a:spcBef>
                <a:spcPts val="0"/>
              </a:spcBef>
              <a:spcAft>
                <a:spcPts val="0"/>
              </a:spcAft>
              <a:buClr>
                <a:srgbClr val="1A1A1A"/>
              </a:buClr>
              <a:buSzPts val="1800"/>
              <a:buNone/>
              <a:defRPr/>
            </a:lvl2pPr>
            <a:lvl3pPr lvl="2" algn="l">
              <a:lnSpc>
                <a:spcPct val="100000"/>
              </a:lnSpc>
              <a:spcBef>
                <a:spcPts val="0"/>
              </a:spcBef>
              <a:spcAft>
                <a:spcPts val="0"/>
              </a:spcAft>
              <a:buClr>
                <a:srgbClr val="1A1A1A"/>
              </a:buClr>
              <a:buSzPts val="1800"/>
              <a:buNone/>
              <a:defRPr/>
            </a:lvl3pPr>
            <a:lvl4pPr lvl="3" algn="l">
              <a:lnSpc>
                <a:spcPct val="100000"/>
              </a:lnSpc>
              <a:spcBef>
                <a:spcPts val="0"/>
              </a:spcBef>
              <a:spcAft>
                <a:spcPts val="0"/>
              </a:spcAft>
              <a:buClr>
                <a:srgbClr val="1A1A1A"/>
              </a:buClr>
              <a:buSzPts val="1800"/>
              <a:buNone/>
              <a:defRPr/>
            </a:lvl4pPr>
            <a:lvl5pPr lvl="4" algn="l">
              <a:lnSpc>
                <a:spcPct val="100000"/>
              </a:lnSpc>
              <a:spcBef>
                <a:spcPts val="0"/>
              </a:spcBef>
              <a:spcAft>
                <a:spcPts val="0"/>
              </a:spcAft>
              <a:buClr>
                <a:srgbClr val="1A1A1A"/>
              </a:buClr>
              <a:buSzPts val="1800"/>
              <a:buNone/>
              <a:defRPr/>
            </a:lvl5pPr>
            <a:lvl6pPr lvl="5" algn="l">
              <a:lnSpc>
                <a:spcPct val="100000"/>
              </a:lnSpc>
              <a:spcBef>
                <a:spcPts val="0"/>
              </a:spcBef>
              <a:spcAft>
                <a:spcPts val="0"/>
              </a:spcAft>
              <a:buClr>
                <a:srgbClr val="1A1A1A"/>
              </a:buClr>
              <a:buSzPts val="1800"/>
              <a:buNone/>
              <a:defRPr/>
            </a:lvl6pPr>
            <a:lvl7pPr lvl="6" algn="l">
              <a:lnSpc>
                <a:spcPct val="100000"/>
              </a:lnSpc>
              <a:spcBef>
                <a:spcPts val="0"/>
              </a:spcBef>
              <a:spcAft>
                <a:spcPts val="0"/>
              </a:spcAft>
              <a:buClr>
                <a:srgbClr val="1A1A1A"/>
              </a:buClr>
              <a:buSzPts val="1800"/>
              <a:buNone/>
              <a:defRPr/>
            </a:lvl7pPr>
            <a:lvl8pPr lvl="7" algn="l">
              <a:lnSpc>
                <a:spcPct val="100000"/>
              </a:lnSpc>
              <a:spcBef>
                <a:spcPts val="0"/>
              </a:spcBef>
              <a:spcAft>
                <a:spcPts val="0"/>
              </a:spcAft>
              <a:buClr>
                <a:srgbClr val="1A1A1A"/>
              </a:buClr>
              <a:buSzPts val="1800"/>
              <a:buNone/>
              <a:defRPr/>
            </a:lvl8pPr>
            <a:lvl9pPr lvl="8" algn="l">
              <a:lnSpc>
                <a:spcPct val="100000"/>
              </a:lnSpc>
              <a:spcBef>
                <a:spcPts val="0"/>
              </a:spcBef>
              <a:spcAft>
                <a:spcPts val="0"/>
              </a:spcAft>
              <a:buClr>
                <a:srgbClr val="1A1A1A"/>
              </a:buClr>
              <a:buSzPts val="1800"/>
              <a:buNone/>
              <a:defRPr/>
            </a:lvl9pPr>
          </a:lstStyle>
          <a:p>
            <a:endParaRPr/>
          </a:p>
        </p:txBody>
      </p:sp>
      <p:sp>
        <p:nvSpPr>
          <p:cNvPr id="50" name="Google Shape;50;p8"/>
          <p:cNvSpPr txBox="1">
            <a:spLocks noGrp="1"/>
          </p:cNvSpPr>
          <p:nvPr>
            <p:ph type="body" idx="1"/>
          </p:nvPr>
        </p:nvSpPr>
        <p:spPr>
          <a:xfrm>
            <a:off x="721225" y="2781724"/>
            <a:ext cx="3300901" cy="1597501"/>
          </a:xfrm>
          <a:prstGeom prst="rect">
            <a:avLst/>
          </a:prstGeom>
          <a:noFill/>
          <a:ln>
            <a:noFill/>
          </a:ln>
        </p:spPr>
        <p:txBody>
          <a:bodyPr spcFirstLastPara="1" wrap="square" lIns="91400" tIns="91400" rIns="91400" bIns="91400" anchor="t" anchorCtr="0">
            <a:normAutofit/>
          </a:bodyPr>
          <a:lstStyle>
            <a:lvl1pPr marL="457200" lvl="0" indent="-311150" algn="l">
              <a:lnSpc>
                <a:spcPct val="115000"/>
              </a:lnSpc>
              <a:spcBef>
                <a:spcPts val="0"/>
              </a:spcBef>
              <a:spcAft>
                <a:spcPts val="0"/>
              </a:spcAft>
              <a:buSzPts val="1300"/>
              <a:buChar char="●"/>
              <a:defRPr/>
            </a:lvl1pPr>
            <a:lvl2pPr marL="914400" lvl="1" indent="-311150" algn="l">
              <a:lnSpc>
                <a:spcPct val="115000"/>
              </a:lnSpc>
              <a:spcBef>
                <a:spcPts val="0"/>
              </a:spcBef>
              <a:spcAft>
                <a:spcPts val="0"/>
              </a:spcAft>
              <a:buSzPts val="1300"/>
              <a:buChar char="○"/>
              <a:defRPr/>
            </a:lvl2pPr>
            <a:lvl3pPr marL="1371600" lvl="2" indent="-311150" algn="l">
              <a:lnSpc>
                <a:spcPct val="115000"/>
              </a:lnSpc>
              <a:spcBef>
                <a:spcPts val="0"/>
              </a:spcBef>
              <a:spcAft>
                <a:spcPts val="0"/>
              </a:spcAft>
              <a:buSzPts val="1300"/>
              <a:buChar char="■"/>
              <a:defRPr/>
            </a:lvl3pPr>
            <a:lvl4pPr marL="1828800" lvl="3" indent="-311150" algn="l">
              <a:lnSpc>
                <a:spcPct val="115000"/>
              </a:lnSpc>
              <a:spcBef>
                <a:spcPts val="0"/>
              </a:spcBef>
              <a:spcAft>
                <a:spcPts val="0"/>
              </a:spcAft>
              <a:buSzPts val="1300"/>
              <a:buChar char="●"/>
              <a:defRPr/>
            </a:lvl4pPr>
            <a:lvl5pPr marL="2286000" lvl="4" indent="-311150" algn="l">
              <a:lnSpc>
                <a:spcPct val="115000"/>
              </a:lnSpc>
              <a:spcBef>
                <a:spcPts val="0"/>
              </a:spcBef>
              <a:spcAft>
                <a:spcPts val="0"/>
              </a:spcAft>
              <a:buSzPts val="1300"/>
              <a:buChar char="○"/>
              <a:defRPr/>
            </a:lvl5pPr>
            <a:lvl6pPr marL="2743200" lvl="5" indent="-311150" algn="l">
              <a:lnSpc>
                <a:spcPct val="115000"/>
              </a:lnSpc>
              <a:spcBef>
                <a:spcPts val="0"/>
              </a:spcBef>
              <a:spcAft>
                <a:spcPts val="0"/>
              </a:spcAft>
              <a:buSzPts val="1300"/>
              <a:buChar char="■"/>
              <a:defRPr/>
            </a:lvl6pPr>
            <a:lvl7pPr marL="3200400" lvl="6" indent="-311150" algn="l">
              <a:lnSpc>
                <a:spcPct val="115000"/>
              </a:lnSpc>
              <a:spcBef>
                <a:spcPts val="0"/>
              </a:spcBef>
              <a:spcAft>
                <a:spcPts val="0"/>
              </a:spcAft>
              <a:buSzPts val="1300"/>
              <a:buChar char="●"/>
              <a:defRPr/>
            </a:lvl7pPr>
            <a:lvl8pPr marL="3657600" lvl="7" indent="-311150" algn="l">
              <a:lnSpc>
                <a:spcPct val="115000"/>
              </a:lnSpc>
              <a:spcBef>
                <a:spcPts val="0"/>
              </a:spcBef>
              <a:spcAft>
                <a:spcPts val="0"/>
              </a:spcAft>
              <a:buSzPts val="1300"/>
              <a:buChar char="○"/>
              <a:defRPr/>
            </a:lvl8pPr>
            <a:lvl9pPr marL="4114800" lvl="8" indent="-311150" algn="l">
              <a:lnSpc>
                <a:spcPct val="115000"/>
              </a:lnSpc>
              <a:spcBef>
                <a:spcPts val="0"/>
              </a:spcBef>
              <a:spcAft>
                <a:spcPts val="0"/>
              </a:spcAft>
              <a:buSzPts val="1300"/>
              <a:buChar char="■"/>
              <a:defRPr/>
            </a:lvl9pPr>
          </a:lstStyle>
          <a:p>
            <a:endParaRPr/>
          </a:p>
        </p:txBody>
      </p:sp>
      <p:sp>
        <p:nvSpPr>
          <p:cNvPr id="51" name="Google Shape;51;p8"/>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lvl="0"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1pPr>
            <a:lvl2pPr marL="0" lvl="1"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2pPr>
            <a:lvl3pPr marL="0" lvl="2"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3pPr>
            <a:lvl4pPr marL="0" lvl="3"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4pPr>
            <a:lvl5pPr marL="0" lvl="4"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5pPr>
            <a:lvl6pPr marL="0" lvl="5"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6pPr>
            <a:lvl7pPr marL="0" lvl="6"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7pPr>
            <a:lvl8pPr marL="0" lvl="7"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8pPr>
            <a:lvl9pPr marL="0" lvl="8"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MAIN_POINT">
  <p:cSld name="MAIN_POINT">
    <p:bg>
      <p:bgPr>
        <a:solidFill>
          <a:schemeClr val="accent3"/>
        </a:solidFill>
        <a:effectLst/>
      </p:bgPr>
    </p:bg>
    <p:spTree>
      <p:nvGrpSpPr>
        <p:cNvPr id="1" name="Shape 52"/>
        <p:cNvGrpSpPr/>
        <p:nvPr/>
      </p:nvGrpSpPr>
      <p:grpSpPr>
        <a:xfrm>
          <a:off x="0" y="0"/>
          <a:ext cx="0" cy="0"/>
          <a:chOff x="0" y="0"/>
          <a:chExt cx="0" cy="0"/>
        </a:xfrm>
      </p:grpSpPr>
      <p:grpSp>
        <p:nvGrpSpPr>
          <p:cNvPr id="53" name="Google Shape;53;p9"/>
          <p:cNvGrpSpPr/>
          <p:nvPr/>
        </p:nvGrpSpPr>
        <p:grpSpPr>
          <a:xfrm>
            <a:off x="830391" y="4169129"/>
            <a:ext cx="745765" cy="45828"/>
            <a:chOff x="0" y="-1"/>
            <a:chExt cx="745764" cy="45827"/>
          </a:xfrm>
        </p:grpSpPr>
        <p:sp>
          <p:nvSpPr>
            <p:cNvPr id="54" name="Google Shape;54;p9"/>
            <p:cNvSpPr/>
            <p:nvPr/>
          </p:nvSpPr>
          <p:spPr>
            <a:xfrm rot="-5400000">
              <a:off x="536420" y="-163517"/>
              <a:ext cx="45827" cy="37286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9"/>
            <p:cNvSpPr/>
            <p:nvPr/>
          </p:nvSpPr>
          <p:spPr>
            <a:xfrm rot="-5400000">
              <a:off x="165092" y="-165093"/>
              <a:ext cx="45827" cy="376012"/>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 name="Google Shape;56;p9"/>
          <p:cNvSpPr txBox="1">
            <a:spLocks noGrp="1"/>
          </p:cNvSpPr>
          <p:nvPr>
            <p:ph type="title"/>
          </p:nvPr>
        </p:nvSpPr>
        <p:spPr>
          <a:xfrm>
            <a:off x="729450" y="864299"/>
            <a:ext cx="7021201" cy="2985001"/>
          </a:xfrm>
          <a:prstGeom prst="rect">
            <a:avLst/>
          </a:prstGeom>
          <a:noFill/>
          <a:ln>
            <a:noFill/>
          </a:ln>
        </p:spPr>
        <p:txBody>
          <a:bodyPr spcFirstLastPara="1" wrap="square" lIns="91400" tIns="91400" rIns="91400" bIns="91400" anchor="ctr" anchorCtr="0">
            <a:normAutofit/>
          </a:bodyPr>
          <a:lstStyle>
            <a:lvl1pPr lvl="0" algn="l">
              <a:lnSpc>
                <a:spcPct val="100000"/>
              </a:lnSpc>
              <a:spcBef>
                <a:spcPts val="0"/>
              </a:spcBef>
              <a:spcAft>
                <a:spcPts val="0"/>
              </a:spcAft>
              <a:buClr>
                <a:srgbClr val="FFFFFF"/>
              </a:buClr>
              <a:buSzPts val="3600"/>
              <a:buFont typeface="Raleway"/>
              <a:buNone/>
              <a:defRPr sz="3600">
                <a:solidFill>
                  <a:srgbClr val="FFFFFF"/>
                </a:solidFill>
              </a:defRPr>
            </a:lvl1pPr>
            <a:lvl2pPr lvl="1" algn="l">
              <a:lnSpc>
                <a:spcPct val="100000"/>
              </a:lnSpc>
              <a:spcBef>
                <a:spcPts val="0"/>
              </a:spcBef>
              <a:spcAft>
                <a:spcPts val="0"/>
              </a:spcAft>
              <a:buClr>
                <a:srgbClr val="1A1A1A"/>
              </a:buClr>
              <a:buSzPts val="1800"/>
              <a:buNone/>
              <a:defRPr/>
            </a:lvl2pPr>
            <a:lvl3pPr lvl="2" algn="l">
              <a:lnSpc>
                <a:spcPct val="100000"/>
              </a:lnSpc>
              <a:spcBef>
                <a:spcPts val="0"/>
              </a:spcBef>
              <a:spcAft>
                <a:spcPts val="0"/>
              </a:spcAft>
              <a:buClr>
                <a:srgbClr val="1A1A1A"/>
              </a:buClr>
              <a:buSzPts val="1800"/>
              <a:buNone/>
              <a:defRPr/>
            </a:lvl3pPr>
            <a:lvl4pPr lvl="3" algn="l">
              <a:lnSpc>
                <a:spcPct val="100000"/>
              </a:lnSpc>
              <a:spcBef>
                <a:spcPts val="0"/>
              </a:spcBef>
              <a:spcAft>
                <a:spcPts val="0"/>
              </a:spcAft>
              <a:buClr>
                <a:srgbClr val="1A1A1A"/>
              </a:buClr>
              <a:buSzPts val="1800"/>
              <a:buNone/>
              <a:defRPr/>
            </a:lvl4pPr>
            <a:lvl5pPr lvl="4" algn="l">
              <a:lnSpc>
                <a:spcPct val="100000"/>
              </a:lnSpc>
              <a:spcBef>
                <a:spcPts val="0"/>
              </a:spcBef>
              <a:spcAft>
                <a:spcPts val="0"/>
              </a:spcAft>
              <a:buClr>
                <a:srgbClr val="1A1A1A"/>
              </a:buClr>
              <a:buSzPts val="1800"/>
              <a:buNone/>
              <a:defRPr/>
            </a:lvl5pPr>
            <a:lvl6pPr lvl="5" algn="l">
              <a:lnSpc>
                <a:spcPct val="100000"/>
              </a:lnSpc>
              <a:spcBef>
                <a:spcPts val="0"/>
              </a:spcBef>
              <a:spcAft>
                <a:spcPts val="0"/>
              </a:spcAft>
              <a:buClr>
                <a:srgbClr val="1A1A1A"/>
              </a:buClr>
              <a:buSzPts val="1800"/>
              <a:buNone/>
              <a:defRPr/>
            </a:lvl6pPr>
            <a:lvl7pPr lvl="6" algn="l">
              <a:lnSpc>
                <a:spcPct val="100000"/>
              </a:lnSpc>
              <a:spcBef>
                <a:spcPts val="0"/>
              </a:spcBef>
              <a:spcAft>
                <a:spcPts val="0"/>
              </a:spcAft>
              <a:buClr>
                <a:srgbClr val="1A1A1A"/>
              </a:buClr>
              <a:buSzPts val="1800"/>
              <a:buNone/>
              <a:defRPr/>
            </a:lvl7pPr>
            <a:lvl8pPr lvl="7" algn="l">
              <a:lnSpc>
                <a:spcPct val="100000"/>
              </a:lnSpc>
              <a:spcBef>
                <a:spcPts val="0"/>
              </a:spcBef>
              <a:spcAft>
                <a:spcPts val="0"/>
              </a:spcAft>
              <a:buClr>
                <a:srgbClr val="1A1A1A"/>
              </a:buClr>
              <a:buSzPts val="1800"/>
              <a:buNone/>
              <a:defRPr/>
            </a:lvl8pPr>
            <a:lvl9pPr lvl="8" algn="l">
              <a:lnSpc>
                <a:spcPct val="100000"/>
              </a:lnSpc>
              <a:spcBef>
                <a:spcPts val="0"/>
              </a:spcBef>
              <a:spcAft>
                <a:spcPts val="0"/>
              </a:spcAft>
              <a:buClr>
                <a:srgbClr val="1A1A1A"/>
              </a:buClr>
              <a:buSzPts val="1800"/>
              <a:buNone/>
              <a:defRPr/>
            </a:lvl9pPr>
          </a:lstStyle>
          <a:p>
            <a:endParaRPr/>
          </a:p>
        </p:txBody>
      </p:sp>
      <p:sp>
        <p:nvSpPr>
          <p:cNvPr id="57" name="Google Shape;57;p9"/>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marR="0" lvl="0" indent="0" algn="r">
              <a:lnSpc>
                <a:spcPct val="100000"/>
              </a:lnSpc>
              <a:spcBef>
                <a:spcPts val="0"/>
              </a:spcBef>
              <a:spcAft>
                <a:spcPts val="0"/>
              </a:spcAft>
              <a:buClr>
                <a:srgbClr val="FFFFFF"/>
              </a:buClr>
              <a:buSzPts val="1000"/>
              <a:buFont typeface="Lato"/>
              <a:buNone/>
              <a:defRPr>
                <a:solidFill>
                  <a:srgbClr val="FFFFFF"/>
                </a:solidFill>
              </a:defRPr>
            </a:lvl1pPr>
            <a:lvl2pPr marL="0" marR="0" lvl="1" indent="0" algn="r">
              <a:lnSpc>
                <a:spcPct val="100000"/>
              </a:lnSpc>
              <a:spcBef>
                <a:spcPts val="0"/>
              </a:spcBef>
              <a:spcAft>
                <a:spcPts val="0"/>
              </a:spcAft>
              <a:buClr>
                <a:srgbClr val="FFFFFF"/>
              </a:buClr>
              <a:buSzPts val="1000"/>
              <a:buFont typeface="Lato"/>
              <a:buNone/>
              <a:defRPr>
                <a:solidFill>
                  <a:srgbClr val="FFFFFF"/>
                </a:solidFill>
              </a:defRPr>
            </a:lvl2pPr>
            <a:lvl3pPr marL="0" marR="0" lvl="2" indent="0" algn="r">
              <a:lnSpc>
                <a:spcPct val="100000"/>
              </a:lnSpc>
              <a:spcBef>
                <a:spcPts val="0"/>
              </a:spcBef>
              <a:spcAft>
                <a:spcPts val="0"/>
              </a:spcAft>
              <a:buClr>
                <a:srgbClr val="FFFFFF"/>
              </a:buClr>
              <a:buSzPts val="1000"/>
              <a:buFont typeface="Lato"/>
              <a:buNone/>
              <a:defRPr>
                <a:solidFill>
                  <a:srgbClr val="FFFFFF"/>
                </a:solidFill>
              </a:defRPr>
            </a:lvl3pPr>
            <a:lvl4pPr marL="0" marR="0" lvl="3" indent="0" algn="r">
              <a:lnSpc>
                <a:spcPct val="100000"/>
              </a:lnSpc>
              <a:spcBef>
                <a:spcPts val="0"/>
              </a:spcBef>
              <a:spcAft>
                <a:spcPts val="0"/>
              </a:spcAft>
              <a:buClr>
                <a:srgbClr val="FFFFFF"/>
              </a:buClr>
              <a:buSzPts val="1000"/>
              <a:buFont typeface="Lato"/>
              <a:buNone/>
              <a:defRPr>
                <a:solidFill>
                  <a:srgbClr val="FFFFFF"/>
                </a:solidFill>
              </a:defRPr>
            </a:lvl4pPr>
            <a:lvl5pPr marL="0" marR="0" lvl="4" indent="0" algn="r">
              <a:lnSpc>
                <a:spcPct val="100000"/>
              </a:lnSpc>
              <a:spcBef>
                <a:spcPts val="0"/>
              </a:spcBef>
              <a:spcAft>
                <a:spcPts val="0"/>
              </a:spcAft>
              <a:buClr>
                <a:srgbClr val="FFFFFF"/>
              </a:buClr>
              <a:buSzPts val="1000"/>
              <a:buFont typeface="Lato"/>
              <a:buNone/>
              <a:defRPr>
                <a:solidFill>
                  <a:srgbClr val="FFFFFF"/>
                </a:solidFill>
              </a:defRPr>
            </a:lvl5pPr>
            <a:lvl6pPr marL="0" marR="0" lvl="5" indent="0" algn="r">
              <a:lnSpc>
                <a:spcPct val="100000"/>
              </a:lnSpc>
              <a:spcBef>
                <a:spcPts val="0"/>
              </a:spcBef>
              <a:spcAft>
                <a:spcPts val="0"/>
              </a:spcAft>
              <a:buClr>
                <a:srgbClr val="FFFFFF"/>
              </a:buClr>
              <a:buSzPts val="1000"/>
              <a:buFont typeface="Lato"/>
              <a:buNone/>
              <a:defRPr>
                <a:solidFill>
                  <a:srgbClr val="FFFFFF"/>
                </a:solidFill>
              </a:defRPr>
            </a:lvl6pPr>
            <a:lvl7pPr marL="0" marR="0" lvl="6" indent="0" algn="r">
              <a:lnSpc>
                <a:spcPct val="100000"/>
              </a:lnSpc>
              <a:spcBef>
                <a:spcPts val="0"/>
              </a:spcBef>
              <a:spcAft>
                <a:spcPts val="0"/>
              </a:spcAft>
              <a:buClr>
                <a:srgbClr val="FFFFFF"/>
              </a:buClr>
              <a:buSzPts val="1000"/>
              <a:buFont typeface="Lato"/>
              <a:buNone/>
              <a:defRPr>
                <a:solidFill>
                  <a:srgbClr val="FFFFFF"/>
                </a:solidFill>
              </a:defRPr>
            </a:lvl7pPr>
            <a:lvl8pPr marL="0" marR="0" lvl="7" indent="0" algn="r">
              <a:lnSpc>
                <a:spcPct val="100000"/>
              </a:lnSpc>
              <a:spcBef>
                <a:spcPts val="0"/>
              </a:spcBef>
              <a:spcAft>
                <a:spcPts val="0"/>
              </a:spcAft>
              <a:buClr>
                <a:srgbClr val="FFFFFF"/>
              </a:buClr>
              <a:buSzPts val="1000"/>
              <a:buFont typeface="Lato"/>
              <a:buNone/>
              <a:defRPr>
                <a:solidFill>
                  <a:srgbClr val="FFFFFF"/>
                </a:solidFill>
              </a:defRPr>
            </a:lvl8pPr>
            <a:lvl9pPr marL="0" marR="0" lvl="8" indent="0" algn="r">
              <a:lnSpc>
                <a:spcPct val="100000"/>
              </a:lnSpc>
              <a:spcBef>
                <a:spcPts val="0"/>
              </a:spcBef>
              <a:spcAft>
                <a:spcPts val="0"/>
              </a:spcAft>
              <a:buClr>
                <a:srgbClr val="FFFFFF"/>
              </a:buClr>
              <a:buSzPts val="1000"/>
              <a:buFont typeface="Lato"/>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solidFill>
                <a:schemeClr val="accen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_ONLY">
  <p:cSld name="CAPTION_ONLY">
    <p:spTree>
      <p:nvGrpSpPr>
        <p:cNvPr id="1" name="Shape 58"/>
        <p:cNvGrpSpPr/>
        <p:nvPr/>
      </p:nvGrpSpPr>
      <p:grpSpPr>
        <a:xfrm>
          <a:off x="0" y="0"/>
          <a:ext cx="0" cy="0"/>
          <a:chOff x="0" y="0"/>
          <a:chExt cx="0" cy="0"/>
        </a:xfrm>
      </p:grpSpPr>
      <p:sp>
        <p:nvSpPr>
          <p:cNvPr id="59" name="Google Shape;59;p10"/>
          <p:cNvSpPr txBox="1">
            <a:spLocks noGrp="1"/>
          </p:cNvSpPr>
          <p:nvPr>
            <p:ph type="body" idx="1"/>
          </p:nvPr>
        </p:nvSpPr>
        <p:spPr>
          <a:xfrm>
            <a:off x="724949" y="4372550"/>
            <a:ext cx="7697401" cy="460501"/>
          </a:xfrm>
          <a:prstGeom prst="rect">
            <a:avLst/>
          </a:prstGeom>
          <a:noFill/>
          <a:ln>
            <a:noFill/>
          </a:ln>
        </p:spPr>
        <p:txBody>
          <a:bodyPr spcFirstLastPara="1" wrap="square" lIns="91400" tIns="91400" rIns="91400" bIns="91400" anchor="ctr" anchorCtr="0">
            <a:normAutofit/>
          </a:bodyPr>
          <a:lstStyle>
            <a:lvl1pPr marL="457200" lvl="0" indent="-228600" algn="l">
              <a:lnSpc>
                <a:spcPct val="100000"/>
              </a:lnSpc>
              <a:spcBef>
                <a:spcPts val="0"/>
              </a:spcBef>
              <a:spcAft>
                <a:spcPts val="0"/>
              </a:spcAft>
              <a:buClr>
                <a:schemeClr val="accent1"/>
              </a:buClr>
              <a:buSzPts val="1800"/>
              <a:buNone/>
              <a:defRPr/>
            </a:lvl1pPr>
          </a:lstStyle>
          <a:p>
            <a:endParaRPr/>
          </a:p>
        </p:txBody>
      </p:sp>
      <p:sp>
        <p:nvSpPr>
          <p:cNvPr id="60" name="Google Shape;60;p10"/>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lvl="0"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1pPr>
            <a:lvl2pPr marL="0" lvl="1"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2pPr>
            <a:lvl3pPr marL="0" lvl="2"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3pPr>
            <a:lvl4pPr marL="0" lvl="3"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4pPr>
            <a:lvl5pPr marL="0" lvl="4"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5pPr>
            <a:lvl6pPr marL="0" lvl="5"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6pPr>
            <a:lvl7pPr marL="0" lvl="6"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7pPr>
            <a:lvl8pPr marL="0" lvl="7"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8pPr>
            <a:lvl9pPr marL="0" lvl="8" indent="0" algn="r">
              <a:lnSpc>
                <a:spcPct val="100000"/>
              </a:lnSpc>
              <a:spcBef>
                <a:spcPts val="0"/>
              </a:spcBef>
              <a:spcAft>
                <a:spcPts val="0"/>
              </a:spcAft>
              <a:buClr>
                <a:schemeClr val="accent1"/>
              </a:buClr>
              <a:buSzPts val="1000"/>
              <a:buFont typeface="Lato"/>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0" y="-1"/>
            <a:ext cx="9144000" cy="487802"/>
          </a:xfrm>
          <a:prstGeom prst="rect">
            <a:avLst/>
          </a:prstGeom>
          <a:solidFill>
            <a:srgbClr val="E9EDEE"/>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 name="Google Shape;7;p1"/>
          <p:cNvGrpSpPr/>
          <p:nvPr/>
        </p:nvGrpSpPr>
        <p:grpSpPr>
          <a:xfrm>
            <a:off x="830391" y="1191254"/>
            <a:ext cx="745765" cy="45828"/>
            <a:chOff x="0" y="-1"/>
            <a:chExt cx="745764" cy="45827"/>
          </a:xfrm>
        </p:grpSpPr>
        <p:sp>
          <p:nvSpPr>
            <p:cNvPr id="8" name="Google Shape;8;p1"/>
            <p:cNvSpPr/>
            <p:nvPr/>
          </p:nvSpPr>
          <p:spPr>
            <a:xfrm rot="-5400000">
              <a:off x="536420" y="-163517"/>
              <a:ext cx="45827" cy="372860"/>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p1"/>
            <p:cNvSpPr/>
            <p:nvPr/>
          </p:nvSpPr>
          <p:spPr>
            <a:xfrm rot="-5400000">
              <a:off x="165092" y="-165093"/>
              <a:ext cx="45827" cy="376012"/>
            </a:xfrm>
            <a:prstGeom prst="rect">
              <a:avLst/>
            </a:prstGeom>
            <a:solidFill>
              <a:srgbClr val="1A9988"/>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Google Shape;10;p1"/>
          <p:cNvSpPr txBox="1">
            <a:spLocks noGrp="1"/>
          </p:cNvSpPr>
          <p:nvPr>
            <p:ph type="title"/>
          </p:nvPr>
        </p:nvSpPr>
        <p:spPr>
          <a:xfrm>
            <a:off x="729450" y="1318650"/>
            <a:ext cx="7688400" cy="535201"/>
          </a:xfrm>
          <a:prstGeom prst="rect">
            <a:avLst/>
          </a:prstGeom>
          <a:noFill/>
          <a:ln>
            <a:noFill/>
          </a:ln>
        </p:spPr>
        <p:txBody>
          <a:bodyPr spcFirstLastPara="1" wrap="square" lIns="91400" tIns="91400" rIns="91400" bIns="91400" anchor="t" anchorCtr="0">
            <a:normAutofit/>
          </a:bodyPr>
          <a:lstStyle>
            <a:lvl1pPr marR="0" lvl="0" algn="l" rtl="0">
              <a:lnSpc>
                <a:spcPct val="100000"/>
              </a:lnSpc>
              <a:spcBef>
                <a:spcPts val="0"/>
              </a:spcBef>
              <a:spcAft>
                <a:spcPts val="0"/>
              </a:spcAft>
              <a:buClr>
                <a:srgbClr val="1A1A1A"/>
              </a:buClr>
              <a:buSzPts val="2600"/>
              <a:buFont typeface="Raleway"/>
              <a:buNone/>
              <a:defRPr sz="2600" b="1" i="0" u="none" strike="noStrike" cap="none">
                <a:solidFill>
                  <a:srgbClr val="1A1A1A"/>
                </a:solidFill>
                <a:latin typeface="Raleway"/>
                <a:ea typeface="Raleway"/>
                <a:cs typeface="Raleway"/>
                <a:sym typeface="Raleway"/>
              </a:defRPr>
            </a:lvl1pPr>
            <a:lvl2pPr marR="0" lvl="1" algn="l" rtl="0">
              <a:lnSpc>
                <a:spcPct val="100000"/>
              </a:lnSpc>
              <a:spcBef>
                <a:spcPts val="0"/>
              </a:spcBef>
              <a:spcAft>
                <a:spcPts val="0"/>
              </a:spcAft>
              <a:buClr>
                <a:srgbClr val="1A1A1A"/>
              </a:buClr>
              <a:buSzPts val="2600"/>
              <a:buFont typeface="Raleway"/>
              <a:buNone/>
              <a:defRPr sz="2600" b="1" i="0" u="none" strike="noStrike" cap="none">
                <a:solidFill>
                  <a:srgbClr val="1A1A1A"/>
                </a:solidFill>
                <a:latin typeface="Raleway"/>
                <a:ea typeface="Raleway"/>
                <a:cs typeface="Raleway"/>
                <a:sym typeface="Raleway"/>
              </a:defRPr>
            </a:lvl2pPr>
            <a:lvl3pPr marR="0" lvl="2" algn="l" rtl="0">
              <a:lnSpc>
                <a:spcPct val="100000"/>
              </a:lnSpc>
              <a:spcBef>
                <a:spcPts val="0"/>
              </a:spcBef>
              <a:spcAft>
                <a:spcPts val="0"/>
              </a:spcAft>
              <a:buClr>
                <a:srgbClr val="1A1A1A"/>
              </a:buClr>
              <a:buSzPts val="2600"/>
              <a:buFont typeface="Raleway"/>
              <a:buNone/>
              <a:defRPr sz="2600" b="1" i="0" u="none" strike="noStrike" cap="none">
                <a:solidFill>
                  <a:srgbClr val="1A1A1A"/>
                </a:solidFill>
                <a:latin typeface="Raleway"/>
                <a:ea typeface="Raleway"/>
                <a:cs typeface="Raleway"/>
                <a:sym typeface="Raleway"/>
              </a:defRPr>
            </a:lvl3pPr>
            <a:lvl4pPr marR="0" lvl="3" algn="l" rtl="0">
              <a:lnSpc>
                <a:spcPct val="100000"/>
              </a:lnSpc>
              <a:spcBef>
                <a:spcPts val="0"/>
              </a:spcBef>
              <a:spcAft>
                <a:spcPts val="0"/>
              </a:spcAft>
              <a:buClr>
                <a:srgbClr val="1A1A1A"/>
              </a:buClr>
              <a:buSzPts val="2600"/>
              <a:buFont typeface="Raleway"/>
              <a:buNone/>
              <a:defRPr sz="2600" b="1" i="0" u="none" strike="noStrike" cap="none">
                <a:solidFill>
                  <a:srgbClr val="1A1A1A"/>
                </a:solidFill>
                <a:latin typeface="Raleway"/>
                <a:ea typeface="Raleway"/>
                <a:cs typeface="Raleway"/>
                <a:sym typeface="Raleway"/>
              </a:defRPr>
            </a:lvl4pPr>
            <a:lvl5pPr marR="0" lvl="4" algn="l" rtl="0">
              <a:lnSpc>
                <a:spcPct val="100000"/>
              </a:lnSpc>
              <a:spcBef>
                <a:spcPts val="0"/>
              </a:spcBef>
              <a:spcAft>
                <a:spcPts val="0"/>
              </a:spcAft>
              <a:buClr>
                <a:srgbClr val="1A1A1A"/>
              </a:buClr>
              <a:buSzPts val="2600"/>
              <a:buFont typeface="Raleway"/>
              <a:buNone/>
              <a:defRPr sz="2600" b="1" i="0" u="none" strike="noStrike" cap="none">
                <a:solidFill>
                  <a:srgbClr val="1A1A1A"/>
                </a:solidFill>
                <a:latin typeface="Raleway"/>
                <a:ea typeface="Raleway"/>
                <a:cs typeface="Raleway"/>
                <a:sym typeface="Raleway"/>
              </a:defRPr>
            </a:lvl5pPr>
            <a:lvl6pPr marR="0" lvl="5" algn="l" rtl="0">
              <a:lnSpc>
                <a:spcPct val="100000"/>
              </a:lnSpc>
              <a:spcBef>
                <a:spcPts val="0"/>
              </a:spcBef>
              <a:spcAft>
                <a:spcPts val="0"/>
              </a:spcAft>
              <a:buClr>
                <a:srgbClr val="1A1A1A"/>
              </a:buClr>
              <a:buSzPts val="2600"/>
              <a:buFont typeface="Raleway"/>
              <a:buNone/>
              <a:defRPr sz="2600" b="1" i="0" u="none" strike="noStrike" cap="none">
                <a:solidFill>
                  <a:srgbClr val="1A1A1A"/>
                </a:solidFill>
                <a:latin typeface="Raleway"/>
                <a:ea typeface="Raleway"/>
                <a:cs typeface="Raleway"/>
                <a:sym typeface="Raleway"/>
              </a:defRPr>
            </a:lvl6pPr>
            <a:lvl7pPr marR="0" lvl="6" algn="l" rtl="0">
              <a:lnSpc>
                <a:spcPct val="100000"/>
              </a:lnSpc>
              <a:spcBef>
                <a:spcPts val="0"/>
              </a:spcBef>
              <a:spcAft>
                <a:spcPts val="0"/>
              </a:spcAft>
              <a:buClr>
                <a:srgbClr val="1A1A1A"/>
              </a:buClr>
              <a:buSzPts val="2600"/>
              <a:buFont typeface="Raleway"/>
              <a:buNone/>
              <a:defRPr sz="2600" b="1" i="0" u="none" strike="noStrike" cap="none">
                <a:solidFill>
                  <a:srgbClr val="1A1A1A"/>
                </a:solidFill>
                <a:latin typeface="Raleway"/>
                <a:ea typeface="Raleway"/>
                <a:cs typeface="Raleway"/>
                <a:sym typeface="Raleway"/>
              </a:defRPr>
            </a:lvl7pPr>
            <a:lvl8pPr marR="0" lvl="7" algn="l" rtl="0">
              <a:lnSpc>
                <a:spcPct val="100000"/>
              </a:lnSpc>
              <a:spcBef>
                <a:spcPts val="0"/>
              </a:spcBef>
              <a:spcAft>
                <a:spcPts val="0"/>
              </a:spcAft>
              <a:buClr>
                <a:srgbClr val="1A1A1A"/>
              </a:buClr>
              <a:buSzPts val="2600"/>
              <a:buFont typeface="Raleway"/>
              <a:buNone/>
              <a:defRPr sz="2600" b="1" i="0" u="none" strike="noStrike" cap="none">
                <a:solidFill>
                  <a:srgbClr val="1A1A1A"/>
                </a:solidFill>
                <a:latin typeface="Raleway"/>
                <a:ea typeface="Raleway"/>
                <a:cs typeface="Raleway"/>
                <a:sym typeface="Raleway"/>
              </a:defRPr>
            </a:lvl8pPr>
            <a:lvl9pPr marR="0" lvl="8" algn="l" rtl="0">
              <a:lnSpc>
                <a:spcPct val="100000"/>
              </a:lnSpc>
              <a:spcBef>
                <a:spcPts val="0"/>
              </a:spcBef>
              <a:spcAft>
                <a:spcPts val="0"/>
              </a:spcAft>
              <a:buClr>
                <a:srgbClr val="1A1A1A"/>
              </a:buClr>
              <a:buSzPts val="2600"/>
              <a:buFont typeface="Raleway"/>
              <a:buNone/>
              <a:defRPr sz="2600" b="1" i="0" u="none" strike="noStrike" cap="none">
                <a:solidFill>
                  <a:srgbClr val="1A1A1A"/>
                </a:solidFill>
                <a:latin typeface="Raleway"/>
                <a:ea typeface="Raleway"/>
                <a:cs typeface="Raleway"/>
                <a:sym typeface="Raleway"/>
              </a:defRPr>
            </a:lvl9pPr>
          </a:lstStyle>
          <a:p>
            <a:endParaRPr/>
          </a:p>
        </p:txBody>
      </p:sp>
      <p:sp>
        <p:nvSpPr>
          <p:cNvPr id="11" name="Google Shape;11;p1"/>
          <p:cNvSpPr txBox="1">
            <a:spLocks noGrp="1"/>
          </p:cNvSpPr>
          <p:nvPr>
            <p:ph type="body" idx="1"/>
          </p:nvPr>
        </p:nvSpPr>
        <p:spPr>
          <a:xfrm>
            <a:off x="457200" y="1200150"/>
            <a:ext cx="8229600" cy="3394472"/>
          </a:xfrm>
          <a:prstGeom prst="rect">
            <a:avLst/>
          </a:prstGeom>
          <a:noFill/>
          <a:ln>
            <a:noFill/>
          </a:ln>
        </p:spPr>
        <p:txBody>
          <a:bodyPr spcFirstLastPara="1" wrap="square" lIns="91400" tIns="91400" rIns="91400" bIns="91400" anchor="t" anchorCtr="0">
            <a:normAutofit/>
          </a:bodyPr>
          <a:lstStyle>
            <a:lvl1pPr marL="457200" marR="0" lvl="0" indent="-311150" algn="l" rtl="0">
              <a:lnSpc>
                <a:spcPct val="115000"/>
              </a:lnSpc>
              <a:spcBef>
                <a:spcPts val="0"/>
              </a:spcBef>
              <a:spcAft>
                <a:spcPts val="0"/>
              </a:spcAft>
              <a:buClr>
                <a:schemeClr val="accent1"/>
              </a:buClr>
              <a:buSzPts val="1300"/>
              <a:buFont typeface="Helvetica Neue"/>
              <a:buChar char="●"/>
              <a:defRPr sz="1300" b="0" i="0" u="none" strike="noStrike" cap="none">
                <a:solidFill>
                  <a:schemeClr val="accent1"/>
                </a:solidFill>
                <a:latin typeface="Lato"/>
                <a:ea typeface="Lato"/>
                <a:cs typeface="Lato"/>
                <a:sym typeface="Lato"/>
              </a:defRPr>
            </a:lvl1pPr>
            <a:lvl2pPr marL="914400" marR="0" lvl="1" indent="-311150" algn="l" rtl="0">
              <a:lnSpc>
                <a:spcPct val="115000"/>
              </a:lnSpc>
              <a:spcBef>
                <a:spcPts val="0"/>
              </a:spcBef>
              <a:spcAft>
                <a:spcPts val="0"/>
              </a:spcAft>
              <a:buClr>
                <a:schemeClr val="accent1"/>
              </a:buClr>
              <a:buSzPts val="1300"/>
              <a:buFont typeface="Helvetica Neue"/>
              <a:buChar char="○"/>
              <a:defRPr sz="1300" b="0" i="0" u="none" strike="noStrike" cap="none">
                <a:solidFill>
                  <a:schemeClr val="accent1"/>
                </a:solidFill>
                <a:latin typeface="Lato"/>
                <a:ea typeface="Lato"/>
                <a:cs typeface="Lato"/>
                <a:sym typeface="Lato"/>
              </a:defRPr>
            </a:lvl2pPr>
            <a:lvl3pPr marL="1371600" marR="0" lvl="2" indent="-311150" algn="l" rtl="0">
              <a:lnSpc>
                <a:spcPct val="115000"/>
              </a:lnSpc>
              <a:spcBef>
                <a:spcPts val="0"/>
              </a:spcBef>
              <a:spcAft>
                <a:spcPts val="0"/>
              </a:spcAft>
              <a:buClr>
                <a:schemeClr val="accent1"/>
              </a:buClr>
              <a:buSzPts val="1300"/>
              <a:buFont typeface="Helvetica Neue"/>
              <a:buChar char="■"/>
              <a:defRPr sz="1300" b="0" i="0" u="none" strike="noStrike" cap="none">
                <a:solidFill>
                  <a:schemeClr val="accent1"/>
                </a:solidFill>
                <a:latin typeface="Lato"/>
                <a:ea typeface="Lato"/>
                <a:cs typeface="Lato"/>
                <a:sym typeface="Lato"/>
              </a:defRPr>
            </a:lvl3pPr>
            <a:lvl4pPr marL="1828800" marR="0" lvl="3" indent="-311150" algn="l" rtl="0">
              <a:lnSpc>
                <a:spcPct val="115000"/>
              </a:lnSpc>
              <a:spcBef>
                <a:spcPts val="0"/>
              </a:spcBef>
              <a:spcAft>
                <a:spcPts val="0"/>
              </a:spcAft>
              <a:buClr>
                <a:schemeClr val="accent1"/>
              </a:buClr>
              <a:buSzPts val="1300"/>
              <a:buFont typeface="Helvetica Neue"/>
              <a:buChar char="●"/>
              <a:defRPr sz="1300" b="0" i="0" u="none" strike="noStrike" cap="none">
                <a:solidFill>
                  <a:schemeClr val="accent1"/>
                </a:solidFill>
                <a:latin typeface="Lato"/>
                <a:ea typeface="Lato"/>
                <a:cs typeface="Lato"/>
                <a:sym typeface="Lato"/>
              </a:defRPr>
            </a:lvl4pPr>
            <a:lvl5pPr marL="2286000" marR="0" lvl="4" indent="-311150" algn="l" rtl="0">
              <a:lnSpc>
                <a:spcPct val="115000"/>
              </a:lnSpc>
              <a:spcBef>
                <a:spcPts val="0"/>
              </a:spcBef>
              <a:spcAft>
                <a:spcPts val="0"/>
              </a:spcAft>
              <a:buClr>
                <a:schemeClr val="accent1"/>
              </a:buClr>
              <a:buSzPts val="1300"/>
              <a:buFont typeface="Helvetica Neue"/>
              <a:buChar char="○"/>
              <a:defRPr sz="1300" b="0" i="0" u="none" strike="noStrike" cap="none">
                <a:solidFill>
                  <a:schemeClr val="accent1"/>
                </a:solidFill>
                <a:latin typeface="Lato"/>
                <a:ea typeface="Lato"/>
                <a:cs typeface="Lato"/>
                <a:sym typeface="Lato"/>
              </a:defRPr>
            </a:lvl5pPr>
            <a:lvl6pPr marL="2743200" marR="0" lvl="5" indent="-311150" algn="l" rtl="0">
              <a:lnSpc>
                <a:spcPct val="115000"/>
              </a:lnSpc>
              <a:spcBef>
                <a:spcPts val="0"/>
              </a:spcBef>
              <a:spcAft>
                <a:spcPts val="0"/>
              </a:spcAft>
              <a:buClr>
                <a:schemeClr val="accent1"/>
              </a:buClr>
              <a:buSzPts val="1300"/>
              <a:buFont typeface="Helvetica Neue"/>
              <a:buChar char="■"/>
              <a:defRPr sz="1300" b="0" i="0" u="none" strike="noStrike" cap="none">
                <a:solidFill>
                  <a:schemeClr val="accent1"/>
                </a:solidFill>
                <a:latin typeface="Lato"/>
                <a:ea typeface="Lato"/>
                <a:cs typeface="Lato"/>
                <a:sym typeface="Lato"/>
              </a:defRPr>
            </a:lvl6pPr>
            <a:lvl7pPr marL="3200400" marR="0" lvl="6" indent="-311150" algn="l" rtl="0">
              <a:lnSpc>
                <a:spcPct val="115000"/>
              </a:lnSpc>
              <a:spcBef>
                <a:spcPts val="0"/>
              </a:spcBef>
              <a:spcAft>
                <a:spcPts val="0"/>
              </a:spcAft>
              <a:buClr>
                <a:schemeClr val="accent1"/>
              </a:buClr>
              <a:buSzPts val="1300"/>
              <a:buFont typeface="Helvetica Neue"/>
              <a:buChar char="●"/>
              <a:defRPr sz="1300" b="0" i="0" u="none" strike="noStrike" cap="none">
                <a:solidFill>
                  <a:schemeClr val="accent1"/>
                </a:solidFill>
                <a:latin typeface="Lato"/>
                <a:ea typeface="Lato"/>
                <a:cs typeface="Lato"/>
                <a:sym typeface="Lato"/>
              </a:defRPr>
            </a:lvl7pPr>
            <a:lvl8pPr marL="3657600" marR="0" lvl="7" indent="-311150" algn="l" rtl="0">
              <a:lnSpc>
                <a:spcPct val="115000"/>
              </a:lnSpc>
              <a:spcBef>
                <a:spcPts val="0"/>
              </a:spcBef>
              <a:spcAft>
                <a:spcPts val="0"/>
              </a:spcAft>
              <a:buClr>
                <a:schemeClr val="accent1"/>
              </a:buClr>
              <a:buSzPts val="1300"/>
              <a:buFont typeface="Helvetica Neue"/>
              <a:buChar char="○"/>
              <a:defRPr sz="1300" b="0" i="0" u="none" strike="noStrike" cap="none">
                <a:solidFill>
                  <a:schemeClr val="accent1"/>
                </a:solidFill>
                <a:latin typeface="Lato"/>
                <a:ea typeface="Lato"/>
                <a:cs typeface="Lato"/>
                <a:sym typeface="Lato"/>
              </a:defRPr>
            </a:lvl8pPr>
            <a:lvl9pPr marL="4114800" marR="0" lvl="8" indent="-311150" algn="l" rtl="0">
              <a:lnSpc>
                <a:spcPct val="115000"/>
              </a:lnSpc>
              <a:spcBef>
                <a:spcPts val="0"/>
              </a:spcBef>
              <a:spcAft>
                <a:spcPts val="0"/>
              </a:spcAft>
              <a:buClr>
                <a:schemeClr val="accent1"/>
              </a:buClr>
              <a:buSzPts val="1300"/>
              <a:buFont typeface="Helvetica Neue"/>
              <a:buChar char="■"/>
              <a:defRPr sz="1300" b="0" i="0" u="none" strike="noStrike" cap="none">
                <a:solidFill>
                  <a:schemeClr val="accent1"/>
                </a:solidFill>
                <a:latin typeface="Lato"/>
                <a:ea typeface="Lato"/>
                <a:cs typeface="Lato"/>
                <a:sym typeface="Lato"/>
              </a:defRPr>
            </a:lvl9pPr>
          </a:lstStyle>
          <a:p>
            <a:endParaRPr/>
          </a:p>
        </p:txBody>
      </p:sp>
      <p:sp>
        <p:nvSpPr>
          <p:cNvPr id="12" name="Google Shape;12;p1"/>
          <p:cNvSpPr txBox="1">
            <a:spLocks noGrp="1"/>
          </p:cNvSpPr>
          <p:nvPr>
            <p:ph type="sldNum" idx="12"/>
          </p:nvPr>
        </p:nvSpPr>
        <p:spPr>
          <a:xfrm>
            <a:off x="8748189" y="4779026"/>
            <a:ext cx="336814" cy="335251"/>
          </a:xfrm>
          <a:prstGeom prst="rect">
            <a:avLst/>
          </a:prstGeom>
          <a:noFill/>
          <a:ln>
            <a:noFill/>
          </a:ln>
        </p:spPr>
        <p:txBody>
          <a:bodyPr spcFirstLastPara="1" wrap="square" lIns="91400" tIns="91400" rIns="91400" bIns="91400" anchor="ctr" anchorCtr="0">
            <a:normAutofit/>
          </a:bodyPr>
          <a:lstStyle>
            <a:lvl1pPr marL="0" marR="0" lvl="0" indent="0" algn="r" rtl="0">
              <a:lnSpc>
                <a:spcPct val="100000"/>
              </a:lnSpc>
              <a:spcBef>
                <a:spcPts val="0"/>
              </a:spcBef>
              <a:spcAft>
                <a:spcPts val="0"/>
              </a:spcAft>
              <a:buClr>
                <a:schemeClr val="accent1"/>
              </a:buClr>
              <a:buSzPts val="1000"/>
              <a:buFont typeface="Lato"/>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chemeClr val="accent1"/>
              </a:buClr>
              <a:buSzPts val="1000"/>
              <a:buFont typeface="Lato"/>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chemeClr val="accent1"/>
              </a:buClr>
              <a:buSzPts val="1000"/>
              <a:buFont typeface="Lato"/>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chemeClr val="accent1"/>
              </a:buClr>
              <a:buSzPts val="1000"/>
              <a:buFont typeface="Lato"/>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chemeClr val="accent1"/>
              </a:buClr>
              <a:buSzPts val="1000"/>
              <a:buFont typeface="Lato"/>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chemeClr val="accent1"/>
              </a:buClr>
              <a:buSzPts val="1000"/>
              <a:buFont typeface="Lato"/>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chemeClr val="accent1"/>
              </a:buClr>
              <a:buSzPts val="1000"/>
              <a:buFont typeface="Lato"/>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chemeClr val="accent1"/>
              </a:buClr>
              <a:buSzPts val="1000"/>
              <a:buFont typeface="Lato"/>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chemeClr val="accent1"/>
              </a:buClr>
              <a:buSzPts val="1000"/>
              <a:buFont typeface="Lato"/>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29450" y="1318650"/>
            <a:ext cx="7688699" cy="535201"/>
          </a:xfrm>
          <a:prstGeom prst="rect">
            <a:avLst/>
          </a:prstGeom>
          <a:noFill/>
          <a:ln>
            <a:noFill/>
          </a:ln>
        </p:spPr>
        <p:txBody>
          <a:bodyPr spcFirstLastPara="1" wrap="square" lIns="91400" tIns="91400" rIns="91400" bIns="91400" anchor="t" anchorCtr="0">
            <a:normAutofit/>
          </a:bodyPr>
          <a:lstStyle/>
          <a:p>
            <a:pPr marL="0" lvl="0" indent="0" algn="l" rtl="0">
              <a:lnSpc>
                <a:spcPct val="100000"/>
              </a:lnSpc>
              <a:spcBef>
                <a:spcPts val="0"/>
              </a:spcBef>
              <a:spcAft>
                <a:spcPts val="0"/>
              </a:spcAft>
              <a:buClr>
                <a:srgbClr val="1A1A1A"/>
              </a:buClr>
              <a:buSzPts val="2254"/>
              <a:buFont typeface="Raleway"/>
              <a:buNone/>
            </a:pPr>
            <a:endParaRPr sz="2254">
              <a:latin typeface="Times New Roman" panose="02020603050405020304" pitchFamily="18" charset="0"/>
              <a:cs typeface="Times New Roman" panose="02020603050405020304" pitchFamily="18" charset="0"/>
            </a:endParaRPr>
          </a:p>
        </p:txBody>
      </p:sp>
      <p:sp>
        <p:nvSpPr>
          <p:cNvPr id="75" name="Google Shape;75;p13"/>
          <p:cNvSpPr txBox="1">
            <a:spLocks noGrp="1"/>
          </p:cNvSpPr>
          <p:nvPr>
            <p:ph type="body" idx="1"/>
          </p:nvPr>
        </p:nvSpPr>
        <p:spPr>
          <a:xfrm>
            <a:off x="729450" y="2078875"/>
            <a:ext cx="7688699" cy="226110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300"/>
              <a:buNone/>
            </a:pPr>
            <a:endParaRPr sz="1300" b="0" i="0" u="none" strike="noStrike" cap="none">
              <a:solidFill>
                <a:schemeClr val="accent1"/>
              </a:solidFill>
              <a:latin typeface="Times New Roman" panose="02020603050405020304" pitchFamily="18" charset="0"/>
              <a:cs typeface="Times New Roman" panose="02020603050405020304" pitchFamily="18" charset="0"/>
              <a:sym typeface="Lato"/>
            </a:endParaRPr>
          </a:p>
        </p:txBody>
      </p:sp>
      <p:pic>
        <p:nvPicPr>
          <p:cNvPr id="76" name="Google Shape;76;p13" descr="Google Shape;88;p13"/>
          <p:cNvPicPr preferRelativeResize="0"/>
          <p:nvPr/>
        </p:nvPicPr>
        <p:blipFill rotWithShape="1">
          <a:blip r:embed="rId3">
            <a:alphaModFix/>
          </a:blip>
          <a:srcRect/>
          <a:stretch/>
        </p:blipFill>
        <p:spPr>
          <a:xfrm>
            <a:off x="0" y="0"/>
            <a:ext cx="9143997" cy="5143502"/>
          </a:xfrm>
          <a:prstGeom prst="rect">
            <a:avLst/>
          </a:prstGeom>
          <a:noFill/>
          <a:ln>
            <a:noFill/>
          </a:ln>
        </p:spPr>
      </p:pic>
      <p:sp>
        <p:nvSpPr>
          <p:cNvPr id="77" name="Google Shape;77;p13"/>
          <p:cNvSpPr txBox="1"/>
          <p:nvPr/>
        </p:nvSpPr>
        <p:spPr>
          <a:xfrm>
            <a:off x="1023508" y="1026201"/>
            <a:ext cx="7299602" cy="982368"/>
          </a:xfrm>
          <a:prstGeom prst="rect">
            <a:avLst/>
          </a:prstGeom>
          <a:noFill/>
          <a:ln>
            <a:noFill/>
          </a:ln>
        </p:spPr>
        <p:txBody>
          <a:bodyPr spcFirstLastPara="1" wrap="square" lIns="91400" tIns="91400" rIns="91400" bIns="91400" anchor="t" anchorCtr="0">
            <a:spAutoFit/>
          </a:bodyPr>
          <a:lstStyle/>
          <a:p>
            <a:pPr marL="0" marR="0" lvl="0" indent="0" algn="ctr" rtl="0">
              <a:lnSpc>
                <a:spcPct val="107916"/>
              </a:lnSpc>
              <a:spcBef>
                <a:spcPts val="0"/>
              </a:spcBef>
              <a:spcAft>
                <a:spcPts val="0"/>
              </a:spcAft>
              <a:buClr>
                <a:srgbClr val="385623"/>
              </a:buClr>
              <a:buSzPts val="2400"/>
              <a:buFont typeface="Arial"/>
              <a:buNone/>
            </a:pPr>
            <a:r>
              <a:rPr lang="en-US" sz="2400" b="1" i="0" u="none" strike="noStrike" cap="none" dirty="0">
                <a:solidFill>
                  <a:srgbClr val="385623"/>
                </a:solidFill>
                <a:latin typeface="Times New Roman" panose="02020603050405020304" pitchFamily="18" charset="0"/>
                <a:cs typeface="Times New Roman" panose="02020603050405020304" pitchFamily="18" charset="0"/>
                <a:sym typeface="Arial"/>
              </a:rPr>
              <a:t>“</a:t>
            </a:r>
            <a:r>
              <a:rPr lang="en-US" sz="2400" b="1" dirty="0">
                <a:solidFill>
                  <a:srgbClr val="385623"/>
                </a:solidFill>
                <a:latin typeface="Times New Roman" panose="02020603050405020304" pitchFamily="18" charset="0"/>
                <a:cs typeface="Times New Roman" panose="02020603050405020304" pitchFamily="18" charset="0"/>
              </a:rPr>
              <a:t>PATH PLANNING FOR DRONES FLYING BEYOND VISUAL LINE OF SIGHT</a:t>
            </a:r>
            <a:r>
              <a:rPr lang="en-US" sz="2400" b="1" i="0" u="none" strike="noStrike" cap="none" dirty="0">
                <a:solidFill>
                  <a:srgbClr val="385623"/>
                </a:solidFill>
                <a:latin typeface="Times New Roman" panose="02020603050405020304" pitchFamily="18" charset="0"/>
                <a:cs typeface="Times New Roman" panose="02020603050405020304" pitchFamily="18" charset="0"/>
                <a:sym typeface="Arial"/>
              </a:rPr>
              <a:t>”</a:t>
            </a:r>
            <a:r>
              <a:rPr lang="en-US" sz="2400" b="1" i="0" u="none" strike="noStrike" cap="none" dirty="0">
                <a:solidFill>
                  <a:srgbClr val="385623"/>
                </a:solidFill>
                <a:latin typeface="Times New Roman" panose="02020603050405020304" pitchFamily="18" charset="0"/>
                <a:ea typeface="Times New Roman"/>
                <a:cs typeface="Times New Roman" panose="02020603050405020304" pitchFamily="18" charset="0"/>
                <a:sym typeface="Times New Roman"/>
              </a:rPr>
              <a:t> </a:t>
            </a:r>
            <a:endParaRPr dirty="0">
              <a:latin typeface="Times New Roman" panose="02020603050405020304" pitchFamily="18" charset="0"/>
              <a:cs typeface="Times New Roman" panose="02020603050405020304" pitchFamily="18" charset="0"/>
            </a:endParaRPr>
          </a:p>
        </p:txBody>
      </p:sp>
      <p:sp>
        <p:nvSpPr>
          <p:cNvPr id="78" name="Google Shape;78;p13"/>
          <p:cNvSpPr txBox="1"/>
          <p:nvPr/>
        </p:nvSpPr>
        <p:spPr>
          <a:xfrm>
            <a:off x="83599" y="3454892"/>
            <a:ext cx="5260526" cy="1107915"/>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1A1A1A"/>
              </a:buClr>
              <a:buSzPts val="1800"/>
              <a:buFont typeface="Times New Roman"/>
              <a:buNone/>
            </a:pPr>
            <a:r>
              <a:rPr lang="en-US" sz="1800" b="0" i="0" u="none" strike="noStrike" cap="none" dirty="0">
                <a:solidFill>
                  <a:srgbClr val="1A1A1A"/>
                </a:solidFill>
                <a:latin typeface="Times New Roman" panose="02020603050405020304" pitchFamily="18" charset="0"/>
                <a:ea typeface="Times New Roman"/>
                <a:cs typeface="Times New Roman" panose="02020603050405020304" pitchFamily="18" charset="0"/>
                <a:sym typeface="Times New Roman"/>
              </a:rPr>
              <a:t>Presented by :</a:t>
            </a:r>
            <a:r>
              <a:rPr lang="en-US" sz="1800" dirty="0">
                <a:solidFill>
                  <a:srgbClr val="1A1A1A"/>
                </a:solidFill>
                <a:latin typeface="Times New Roman" panose="02020603050405020304" pitchFamily="18" charset="0"/>
                <a:ea typeface="Times New Roman"/>
                <a:cs typeface="Times New Roman" panose="02020603050405020304" pitchFamily="18" charset="0"/>
                <a:sym typeface="Times New Roman"/>
              </a:rPr>
              <a:t>  </a:t>
            </a:r>
            <a:r>
              <a:rPr lang="en-US" sz="1800" b="0" i="0" u="none" strike="noStrike" cap="none" dirty="0">
                <a:solidFill>
                  <a:srgbClr val="1A1A1A"/>
                </a:solidFill>
                <a:latin typeface="Times New Roman" panose="02020603050405020304" pitchFamily="18" charset="0"/>
                <a:ea typeface="Times New Roman"/>
                <a:cs typeface="Times New Roman" panose="02020603050405020304" pitchFamily="18" charset="0"/>
                <a:sym typeface="Times New Roman"/>
              </a:rPr>
              <a:t>MD Aman Hussain </a:t>
            </a:r>
            <a:r>
              <a:rPr lang="en-US" sz="1800" dirty="0">
                <a:solidFill>
                  <a:srgbClr val="1A1A1A"/>
                </a:solidFill>
                <a:latin typeface="Times New Roman" panose="02020603050405020304" pitchFamily="18" charset="0"/>
                <a:ea typeface="Times New Roman"/>
                <a:cs typeface="Times New Roman" panose="02020603050405020304" pitchFamily="18" charset="0"/>
                <a:sym typeface="Times New Roman"/>
              </a:rPr>
              <a:t>   </a:t>
            </a:r>
            <a:r>
              <a:rPr lang="en-US" sz="1800" b="0" i="0" u="none" strike="noStrike" cap="none" dirty="0">
                <a:solidFill>
                  <a:srgbClr val="1A1A1A"/>
                </a:solidFill>
                <a:latin typeface="Times New Roman" panose="02020603050405020304" pitchFamily="18" charset="0"/>
                <a:ea typeface="Times New Roman"/>
                <a:cs typeface="Times New Roman" panose="02020603050405020304" pitchFamily="18" charset="0"/>
                <a:sym typeface="Times New Roman"/>
              </a:rPr>
              <a:t>160921733151</a:t>
            </a:r>
            <a:endParaRPr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1A1A1A"/>
              </a:buClr>
              <a:buSzPts val="1800"/>
              <a:buFont typeface="Times New Roman"/>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dirty="0">
              <a:solidFill>
                <a:srgbClr val="1A1A1A"/>
              </a:solidFill>
              <a:latin typeface="Times New Roman" panose="02020603050405020304" pitchFamily="18" charset="0"/>
              <a:cs typeface="Times New Roman" panose="02020603050405020304" pitchFamily="18" charset="0"/>
              <a:sym typeface="Arial"/>
            </a:endParaRPr>
          </a:p>
        </p:txBody>
      </p:sp>
      <p:pic>
        <p:nvPicPr>
          <p:cNvPr id="2" name="Picture 1" descr="logo">
            <a:extLst>
              <a:ext uri="{FF2B5EF4-FFF2-40B4-BE49-F238E27FC236}">
                <a16:creationId xmlns:a16="http://schemas.microsoft.com/office/drawing/2014/main" id="{41166E33-F3B9-BEDB-965C-BE6A6F3FA428}"/>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2387653" y="26695"/>
            <a:ext cx="3967428" cy="10417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624144" y="599550"/>
            <a:ext cx="7688400" cy="535201"/>
          </a:xfrm>
          <a:prstGeom prst="rect">
            <a:avLst/>
          </a:prstGeom>
          <a:noFill/>
          <a:ln>
            <a:noFill/>
          </a:ln>
        </p:spPr>
        <p:txBody>
          <a:bodyPr spcFirstLastPara="1" wrap="square" lIns="91400" tIns="91400" rIns="91400" bIns="91400" anchor="t" anchorCtr="0">
            <a:normAutofit fontScale="90000"/>
          </a:bodyPr>
          <a:lstStyle/>
          <a:p>
            <a:pPr marL="0" marR="0" lvl="0" indent="0" algn="just" rtl="0">
              <a:lnSpc>
                <a:spcPct val="115000"/>
              </a:lnSpc>
              <a:spcBef>
                <a:spcPts val="0"/>
              </a:spcBef>
              <a:spcAft>
                <a:spcPts val="0"/>
              </a:spcAft>
              <a:buClr>
                <a:srgbClr val="1A1A1A"/>
              </a:buClr>
              <a:buSzPts val="2100"/>
              <a:buFont typeface="Times New Roman"/>
              <a:buNone/>
            </a:pPr>
            <a:r>
              <a:rPr lang="en-US" sz="2100">
                <a:latin typeface="Times New Roman"/>
                <a:ea typeface="Times New Roman"/>
                <a:cs typeface="Times New Roman"/>
                <a:sym typeface="Times New Roman"/>
              </a:rPr>
              <a:t>Population Density layer</a:t>
            </a:r>
            <a:endParaRPr/>
          </a:p>
        </p:txBody>
      </p:sp>
      <p:sp>
        <p:nvSpPr>
          <p:cNvPr id="149" name="Google Shape;149;p22"/>
          <p:cNvSpPr txBox="1">
            <a:spLocks noGrp="1"/>
          </p:cNvSpPr>
          <p:nvPr>
            <p:ph type="body" idx="1"/>
          </p:nvPr>
        </p:nvSpPr>
        <p:spPr>
          <a:xfrm>
            <a:off x="243324" y="1246501"/>
            <a:ext cx="4260301" cy="3672070"/>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350"/>
              <a:buNone/>
            </a:pPr>
            <a:r>
              <a:rPr lang="en-US" sz="1350" b="1">
                <a:solidFill>
                  <a:srgbClr val="1A1A1A"/>
                </a:solidFill>
              </a:rPr>
              <a:t>Purpose</a:t>
            </a:r>
            <a:r>
              <a:rPr lang="en-US" b="0"/>
              <a:t>: Determines population density to assess risk.</a:t>
            </a:r>
            <a:endParaRPr/>
          </a:p>
          <a:p>
            <a:pPr marL="0" lvl="0" indent="0" algn="l" rtl="0">
              <a:lnSpc>
                <a:spcPct val="115000"/>
              </a:lnSpc>
              <a:spcBef>
                <a:spcPts val="1000"/>
              </a:spcBef>
              <a:spcAft>
                <a:spcPts val="0"/>
              </a:spcAft>
              <a:buSzPts val="1350"/>
              <a:buNone/>
            </a:pPr>
            <a:r>
              <a:rPr lang="en-US" sz="1350" b="1">
                <a:solidFill>
                  <a:srgbClr val="1A1A1A"/>
                </a:solidFill>
              </a:rPr>
              <a:t>Impact</a:t>
            </a:r>
            <a:r>
              <a:rPr lang="en-US" b="0"/>
              <a:t>: Higher population density increases risk values.</a:t>
            </a:r>
            <a:endParaRPr/>
          </a:p>
          <a:p>
            <a:pPr marL="0" lvl="0" indent="0" algn="l" rtl="0">
              <a:lnSpc>
                <a:spcPct val="115000"/>
              </a:lnSpc>
              <a:spcBef>
                <a:spcPts val="1000"/>
              </a:spcBef>
              <a:spcAft>
                <a:spcPts val="0"/>
              </a:spcAft>
              <a:buSzPts val="1350"/>
              <a:buNone/>
            </a:pPr>
            <a:r>
              <a:rPr lang="en-US" sz="1350" b="1">
                <a:solidFill>
                  <a:srgbClr val="1A1A1A"/>
                </a:solidFill>
              </a:rPr>
              <a:t>Resolution</a:t>
            </a:r>
            <a:r>
              <a:rPr lang="en-US" b="0"/>
              <a:t>: 1 km² global grid; 100 × 100 m for detailed maps.</a:t>
            </a:r>
            <a:endParaRPr/>
          </a:p>
          <a:p>
            <a:pPr marL="0" lvl="0" indent="0" algn="l" rtl="0">
              <a:lnSpc>
                <a:spcPct val="115000"/>
              </a:lnSpc>
              <a:spcBef>
                <a:spcPts val="1000"/>
              </a:spcBef>
              <a:spcAft>
                <a:spcPts val="0"/>
              </a:spcAft>
              <a:buSzPts val="1350"/>
              <a:buNone/>
            </a:pPr>
            <a:r>
              <a:rPr lang="en-US" sz="1350">
                <a:solidFill>
                  <a:srgbClr val="1A1A1A"/>
                </a:solidFill>
              </a:rPr>
              <a:t>Example: </a:t>
            </a:r>
            <a:r>
              <a:rPr lang="en-US">
                <a:latin typeface="Times New Roman"/>
                <a:ea typeface="Times New Roman"/>
                <a:cs typeface="Times New Roman"/>
                <a:sym typeface="Times New Roman"/>
              </a:rPr>
              <a:t> Population density is measured in Urban Areas(Rome) </a:t>
            </a:r>
            <a:endParaRPr>
              <a:latin typeface="Times New Roman"/>
              <a:ea typeface="Times New Roman"/>
              <a:cs typeface="Times New Roman"/>
              <a:sym typeface="Times New Roman"/>
            </a:endParaRPr>
          </a:p>
          <a:p>
            <a:pPr marL="0" lvl="0" indent="0" algn="just" rtl="0">
              <a:lnSpc>
                <a:spcPct val="115000"/>
              </a:lnSpc>
              <a:spcBef>
                <a:spcPts val="1000"/>
              </a:spcBef>
              <a:spcAft>
                <a:spcPts val="0"/>
              </a:spcAft>
              <a:buSzPts val="1350"/>
              <a:buNone/>
            </a:pPr>
            <a:r>
              <a:rPr lang="en-US" sz="1350">
                <a:solidFill>
                  <a:srgbClr val="1A1A1A"/>
                </a:solidFill>
                <a:latin typeface="Times New Roman"/>
                <a:ea typeface="Times New Roman"/>
                <a:cs typeface="Times New Roman"/>
                <a:sym typeface="Times New Roman"/>
              </a:rPr>
              <a:t>Population Density=total population/area,</a:t>
            </a:r>
            <a:endParaRPr/>
          </a:p>
          <a:p>
            <a:pPr marL="0" lvl="0" indent="0" algn="just" rtl="0">
              <a:lnSpc>
                <a:spcPct val="115000"/>
              </a:lnSpc>
              <a:spcBef>
                <a:spcPts val="0"/>
              </a:spcBef>
              <a:spcAft>
                <a:spcPts val="0"/>
              </a:spcAft>
              <a:buSzPts val="1350"/>
              <a:buNone/>
            </a:pPr>
            <a:r>
              <a:rPr lang="en-US" sz="1350">
                <a:solidFill>
                  <a:srgbClr val="1A1A1A"/>
                </a:solidFill>
                <a:latin typeface="Times New Roman"/>
                <a:ea typeface="Times New Roman"/>
                <a:cs typeface="Times New Roman"/>
                <a:sym typeface="Times New Roman"/>
              </a:rPr>
              <a:t>( Rome total population=28.7lakhs,total areas=1285 km^2)</a:t>
            </a:r>
            <a:endParaRPr/>
          </a:p>
          <a:p>
            <a:pPr marL="0" lvl="0" indent="0" algn="just" rtl="0">
              <a:lnSpc>
                <a:spcPct val="115000"/>
              </a:lnSpc>
              <a:spcBef>
                <a:spcPts val="0"/>
              </a:spcBef>
              <a:spcAft>
                <a:spcPts val="0"/>
              </a:spcAft>
              <a:buSzPts val="1350"/>
              <a:buNone/>
            </a:pPr>
            <a:r>
              <a:rPr lang="en-US" sz="1350">
                <a:solidFill>
                  <a:srgbClr val="1A1A1A"/>
                </a:solidFill>
                <a:latin typeface="Times New Roman"/>
                <a:ea typeface="Times New Roman"/>
                <a:cs typeface="Times New Roman"/>
                <a:sym typeface="Times New Roman"/>
              </a:rPr>
              <a:t>Population density=2870000/1285</a:t>
            </a:r>
            <a:endParaRPr/>
          </a:p>
          <a:p>
            <a:pPr marL="0" lvl="0" indent="0" algn="just" rtl="0">
              <a:lnSpc>
                <a:spcPct val="115000"/>
              </a:lnSpc>
              <a:spcBef>
                <a:spcPts val="0"/>
              </a:spcBef>
              <a:spcAft>
                <a:spcPts val="0"/>
              </a:spcAft>
              <a:buSzPts val="1350"/>
              <a:buNone/>
            </a:pPr>
            <a:r>
              <a:rPr lang="en-US" sz="1350">
                <a:solidFill>
                  <a:srgbClr val="1A1A1A"/>
                </a:solidFill>
                <a:latin typeface="Times New Roman"/>
                <a:ea typeface="Times New Roman"/>
                <a:cs typeface="Times New Roman"/>
                <a:sym typeface="Times New Roman"/>
              </a:rPr>
              <a:t>                              =2232 people/km^2</a:t>
            </a:r>
            <a:endParaRPr sz="1350">
              <a:solidFill>
                <a:srgbClr val="1A1A1A"/>
              </a:solidFill>
              <a:latin typeface="Times New Roman"/>
              <a:ea typeface="Times New Roman"/>
              <a:cs typeface="Times New Roman"/>
              <a:sym typeface="Times New Roman"/>
            </a:endParaRPr>
          </a:p>
          <a:p>
            <a:pPr marL="0" lvl="0" indent="0" algn="just" rtl="0">
              <a:lnSpc>
                <a:spcPct val="115000"/>
              </a:lnSpc>
              <a:spcBef>
                <a:spcPts val="0"/>
              </a:spcBef>
              <a:spcAft>
                <a:spcPts val="0"/>
              </a:spcAft>
              <a:buSzPts val="1350"/>
              <a:buNone/>
            </a:pPr>
            <a:r>
              <a:rPr lang="en-US" sz="1350">
                <a:solidFill>
                  <a:srgbClr val="1A1A1A"/>
                </a:solidFill>
                <a:latin typeface="Times New Roman"/>
                <a:ea typeface="Times New Roman"/>
                <a:cs typeface="Times New Roman"/>
                <a:sym typeface="Times New Roman"/>
              </a:rPr>
              <a:t>[Sub-urban(Italy,Modena) 978.9people/km^2</a:t>
            </a:r>
            <a:endParaRPr sz="1350">
              <a:solidFill>
                <a:srgbClr val="1A1A1A"/>
              </a:solidFill>
              <a:latin typeface="Times New Roman"/>
              <a:ea typeface="Times New Roman"/>
              <a:cs typeface="Times New Roman"/>
              <a:sym typeface="Times New Roman"/>
            </a:endParaRPr>
          </a:p>
          <a:p>
            <a:pPr marL="0" lvl="0" indent="0" algn="just" rtl="0">
              <a:lnSpc>
                <a:spcPct val="115000"/>
              </a:lnSpc>
              <a:spcBef>
                <a:spcPts val="0"/>
              </a:spcBef>
              <a:spcAft>
                <a:spcPts val="0"/>
              </a:spcAft>
              <a:buSzPts val="1350"/>
              <a:buNone/>
            </a:pPr>
            <a:r>
              <a:rPr lang="en-US" sz="1350">
                <a:solidFill>
                  <a:srgbClr val="1A1A1A"/>
                </a:solidFill>
                <a:latin typeface="Times New Roman"/>
                <a:ea typeface="Times New Roman"/>
                <a:cs typeface="Times New Roman"/>
                <a:sym typeface="Times New Roman"/>
              </a:rPr>
              <a:t>Rural(Italy,</a:t>
            </a:r>
            <a:endParaRPr sz="1350">
              <a:solidFill>
                <a:srgbClr val="1A1A1A"/>
              </a:solidFill>
              <a:latin typeface="Times New Roman"/>
              <a:ea typeface="Times New Roman"/>
              <a:cs typeface="Times New Roman"/>
              <a:sym typeface="Times New Roman"/>
            </a:endParaRPr>
          </a:p>
        </p:txBody>
      </p:sp>
      <p:sp>
        <p:nvSpPr>
          <p:cNvPr id="150" name="Google Shape;150;p22"/>
          <p:cNvSpPr txBox="1">
            <a:spLocks noGrp="1"/>
          </p:cNvSpPr>
          <p:nvPr>
            <p:ph type="body" idx="2"/>
          </p:nvPr>
        </p:nvSpPr>
        <p:spPr>
          <a:xfrm>
            <a:off x="4571999" y="1152475"/>
            <a:ext cx="4260302" cy="3416400"/>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300"/>
              <a:buNone/>
            </a:pPr>
            <a:endParaRPr sz="1300" b="0" i="0" u="none" strike="noStrike" cap="none">
              <a:solidFill>
                <a:schemeClr val="accent1"/>
              </a:solidFill>
              <a:latin typeface="Lato"/>
              <a:ea typeface="Lato"/>
              <a:cs typeface="Lato"/>
              <a:sym typeface="Lato"/>
            </a:endParaRPr>
          </a:p>
        </p:txBody>
      </p:sp>
      <p:pic>
        <p:nvPicPr>
          <p:cNvPr id="151" name="Google Shape;151;p22" descr="Google Shape;155;p20"/>
          <p:cNvPicPr preferRelativeResize="0"/>
          <p:nvPr/>
        </p:nvPicPr>
        <p:blipFill rotWithShape="1">
          <a:blip r:embed="rId3">
            <a:alphaModFix/>
          </a:blip>
          <a:srcRect/>
          <a:stretch/>
        </p:blipFill>
        <p:spPr>
          <a:xfrm>
            <a:off x="4927899" y="1246501"/>
            <a:ext cx="1885951" cy="2546176"/>
          </a:xfrm>
          <a:prstGeom prst="rect">
            <a:avLst/>
          </a:prstGeom>
          <a:noFill/>
          <a:ln>
            <a:noFill/>
          </a:ln>
        </p:spPr>
      </p:pic>
      <p:pic>
        <p:nvPicPr>
          <p:cNvPr id="152" name="Google Shape;152;p22" descr="Google Shape;156;p20"/>
          <p:cNvPicPr preferRelativeResize="0"/>
          <p:nvPr/>
        </p:nvPicPr>
        <p:blipFill rotWithShape="1">
          <a:blip r:embed="rId4">
            <a:alphaModFix/>
          </a:blip>
          <a:srcRect/>
          <a:stretch/>
        </p:blipFill>
        <p:spPr>
          <a:xfrm>
            <a:off x="6833750" y="1314450"/>
            <a:ext cx="1885951" cy="2478226"/>
          </a:xfrm>
          <a:prstGeom prst="rect">
            <a:avLst/>
          </a:prstGeom>
          <a:noFill/>
          <a:ln>
            <a:noFill/>
          </a:ln>
        </p:spPr>
      </p:pic>
      <p:sp>
        <p:nvSpPr>
          <p:cNvPr id="153" name="Google Shape;153;p22"/>
          <p:cNvSpPr txBox="1"/>
          <p:nvPr/>
        </p:nvSpPr>
        <p:spPr>
          <a:xfrm>
            <a:off x="6754100" y="3791649"/>
            <a:ext cx="1965601" cy="423633"/>
          </a:xfrm>
          <a:prstGeom prst="rect">
            <a:avLst/>
          </a:prstGeom>
          <a:noFill/>
          <a:ln>
            <a:noFill/>
          </a:ln>
        </p:spPr>
        <p:txBody>
          <a:bodyPr spcFirstLastPara="1" wrap="square" lIns="91400" tIns="91400" rIns="91400" bIns="91400" anchor="t" anchorCtr="0">
            <a:spAutoFit/>
          </a:bodyPr>
          <a:lstStyle/>
          <a:p>
            <a:pPr marL="0" marR="0" lvl="0" indent="0" algn="just"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                                                                                 Figure 4: population density Italy(Rome)                                                                         </a:t>
            </a:r>
            <a:endParaRPr/>
          </a:p>
        </p:txBody>
      </p:sp>
      <p:sp>
        <p:nvSpPr>
          <p:cNvPr id="154" name="Google Shape;154;p22"/>
          <p:cNvSpPr txBox="1"/>
          <p:nvPr/>
        </p:nvSpPr>
        <p:spPr>
          <a:xfrm>
            <a:off x="4792800" y="3915550"/>
            <a:ext cx="1886101" cy="292835"/>
          </a:xfrm>
          <a:prstGeom prst="rect">
            <a:avLst/>
          </a:prstGeom>
          <a:noFill/>
          <a:ln>
            <a:noFill/>
          </a:ln>
        </p:spPr>
        <p:txBody>
          <a:bodyPr spcFirstLastPara="1" wrap="square" lIns="91400" tIns="91400" rIns="91400" bIns="91400" anchor="t" anchorCtr="0">
            <a:spAutoFit/>
          </a:bodyPr>
          <a:lstStyle/>
          <a:p>
            <a:pPr marL="0" marR="0" lvl="0" indent="0" algn="just"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Figure 3: population density Italy</a:t>
            </a:r>
            <a:endParaRPr/>
          </a:p>
        </p:txBody>
      </p:sp>
      <p:pic>
        <p:nvPicPr>
          <p:cNvPr id="2" name="Picture 1">
            <a:extLst>
              <a:ext uri="{FF2B5EF4-FFF2-40B4-BE49-F238E27FC236}">
                <a16:creationId xmlns:a16="http://schemas.microsoft.com/office/drawing/2014/main" id="{7F3770D0-598A-7DBE-8A1C-83604E706DF3}"/>
              </a:ext>
            </a:extLst>
          </p:cNvPr>
          <p:cNvPicPr/>
          <p:nvPr/>
        </p:nvPicPr>
        <p:blipFill>
          <a:blip r:embed="rId5">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727800" y="571927"/>
            <a:ext cx="7688400" cy="535201"/>
          </a:xfrm>
          <a:prstGeom prst="rect">
            <a:avLst/>
          </a:prstGeom>
          <a:noFill/>
          <a:ln>
            <a:noFill/>
          </a:ln>
        </p:spPr>
        <p:txBody>
          <a:bodyPr spcFirstLastPara="1" wrap="square" lIns="91400" tIns="91400" rIns="91400" bIns="91400" anchor="t" anchorCtr="0">
            <a:normAutofit fontScale="90000"/>
          </a:bodyPr>
          <a:lstStyle/>
          <a:p>
            <a:pPr marL="0" marR="0" lvl="0" indent="0" algn="just" rtl="0">
              <a:lnSpc>
                <a:spcPct val="115000"/>
              </a:lnSpc>
              <a:spcBef>
                <a:spcPts val="0"/>
              </a:spcBef>
              <a:spcAft>
                <a:spcPts val="0"/>
              </a:spcAft>
              <a:buClr>
                <a:srgbClr val="1A1A1A"/>
              </a:buClr>
              <a:buSzPts val="2100"/>
              <a:buFont typeface="Times New Roman"/>
              <a:buNone/>
            </a:pPr>
            <a:r>
              <a:rPr lang="en-US" sz="2100">
                <a:latin typeface="Times New Roman"/>
                <a:ea typeface="Times New Roman"/>
                <a:cs typeface="Times New Roman"/>
                <a:sym typeface="Times New Roman"/>
              </a:rPr>
              <a:t>Obstacle Layer</a:t>
            </a:r>
            <a:endParaRPr/>
          </a:p>
        </p:txBody>
      </p:sp>
      <p:sp>
        <p:nvSpPr>
          <p:cNvPr id="160" name="Google Shape;160;p23"/>
          <p:cNvSpPr txBox="1">
            <a:spLocks noGrp="1"/>
          </p:cNvSpPr>
          <p:nvPr>
            <p:ph type="body" idx="1"/>
          </p:nvPr>
        </p:nvSpPr>
        <p:spPr>
          <a:xfrm>
            <a:off x="729324" y="1381375"/>
            <a:ext cx="3774301" cy="2958601"/>
          </a:xfrm>
          <a:prstGeom prst="rect">
            <a:avLst/>
          </a:prstGeom>
          <a:noFill/>
          <a:ln>
            <a:noFill/>
          </a:ln>
        </p:spPr>
        <p:txBody>
          <a:bodyPr spcFirstLastPara="1" wrap="square" lIns="91400" tIns="91400" rIns="91400" bIns="91400" anchor="t" anchorCtr="0">
            <a:normAutofit/>
          </a:bodyPr>
          <a:lstStyle/>
          <a:p>
            <a:pPr marL="457200" lvl="0" indent="-298450" algn="l" rtl="0">
              <a:lnSpc>
                <a:spcPct val="103500"/>
              </a:lnSpc>
              <a:spcBef>
                <a:spcPts val="0"/>
              </a:spcBef>
              <a:spcAft>
                <a:spcPts val="0"/>
              </a:spcAft>
              <a:buClr>
                <a:srgbClr val="1A1A1A"/>
              </a:buClr>
              <a:buSzPts val="1700"/>
              <a:buFont typeface="Times New Roman"/>
              <a:buChar char="●"/>
            </a:pPr>
            <a:r>
              <a:rPr lang="en-US" sz="1700">
                <a:solidFill>
                  <a:srgbClr val="1A1A1A"/>
                </a:solidFill>
                <a:latin typeface="Times New Roman"/>
                <a:ea typeface="Times New Roman"/>
                <a:cs typeface="Times New Roman"/>
                <a:sym typeface="Times New Roman"/>
              </a:rPr>
              <a:t>Defines height of obstacles (e.g. buildings, trees, towers)</a:t>
            </a:r>
            <a:endParaRPr/>
          </a:p>
          <a:p>
            <a:pPr marL="457200" lvl="0" indent="0" algn="l" rtl="0">
              <a:lnSpc>
                <a:spcPct val="103500"/>
              </a:lnSpc>
              <a:spcBef>
                <a:spcPts val="0"/>
              </a:spcBef>
              <a:spcAft>
                <a:spcPts val="0"/>
              </a:spcAft>
              <a:buNone/>
            </a:pPr>
            <a:endParaRPr/>
          </a:p>
        </p:txBody>
      </p:sp>
      <p:pic>
        <p:nvPicPr>
          <p:cNvPr id="161" name="Google Shape;161;p23"/>
          <p:cNvPicPr preferRelativeResize="0"/>
          <p:nvPr/>
        </p:nvPicPr>
        <p:blipFill>
          <a:blip r:embed="rId3">
            <a:alphaModFix/>
          </a:blip>
          <a:stretch>
            <a:fillRect/>
          </a:stretch>
        </p:blipFill>
        <p:spPr>
          <a:xfrm>
            <a:off x="4656025" y="1259528"/>
            <a:ext cx="3333750" cy="1990725"/>
          </a:xfrm>
          <a:prstGeom prst="rect">
            <a:avLst/>
          </a:prstGeom>
          <a:noFill/>
          <a:ln>
            <a:noFill/>
          </a:ln>
        </p:spPr>
      </p:pic>
      <p:sp>
        <p:nvSpPr>
          <p:cNvPr id="162" name="Google Shape;162;p23"/>
          <p:cNvSpPr txBox="1"/>
          <p:nvPr/>
        </p:nvSpPr>
        <p:spPr>
          <a:xfrm>
            <a:off x="4971275" y="3363950"/>
            <a:ext cx="3214800" cy="7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chemeClr val="accent1"/>
                </a:solidFill>
                <a:latin typeface="Lato"/>
                <a:ea typeface="Lato"/>
                <a:cs typeface="Lato"/>
                <a:sym typeface="Lato"/>
              </a:rPr>
              <a:t>Figure 5: On top the obstacle layer of Turin city center with a resolution of 10 × 10 m.</a:t>
            </a:r>
            <a:endParaRPr sz="800">
              <a:solidFill>
                <a:schemeClr val="accent1"/>
              </a:solidFill>
              <a:latin typeface="Lato"/>
              <a:ea typeface="Lato"/>
              <a:cs typeface="Lato"/>
              <a:sym typeface="Lato"/>
            </a:endParaRPr>
          </a:p>
        </p:txBody>
      </p:sp>
      <p:pic>
        <p:nvPicPr>
          <p:cNvPr id="2" name="Picture 1">
            <a:extLst>
              <a:ext uri="{FF2B5EF4-FFF2-40B4-BE49-F238E27FC236}">
                <a16:creationId xmlns:a16="http://schemas.microsoft.com/office/drawing/2014/main" id="{D77370C1-B34D-6383-3D15-823CF161DC7D}"/>
              </a:ext>
            </a:extLst>
          </p:cNvPr>
          <p:cNvPicPr/>
          <p:nvPr/>
        </p:nvPicPr>
        <p:blipFill>
          <a:blip r:embed="rId4">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727800" y="571927"/>
            <a:ext cx="7688400" cy="535201"/>
          </a:xfrm>
          <a:prstGeom prst="rect">
            <a:avLst/>
          </a:prstGeom>
          <a:noFill/>
          <a:ln>
            <a:noFill/>
          </a:ln>
        </p:spPr>
        <p:txBody>
          <a:bodyPr spcFirstLastPara="1" wrap="square" lIns="91400" tIns="91400" rIns="91400" bIns="91400" anchor="t" anchorCtr="0">
            <a:normAutofit fontScale="90000"/>
          </a:bodyPr>
          <a:lstStyle/>
          <a:p>
            <a:pPr marL="0" marR="0" lvl="0" indent="0" algn="just" rtl="0">
              <a:lnSpc>
                <a:spcPct val="115000"/>
              </a:lnSpc>
              <a:spcBef>
                <a:spcPts val="0"/>
              </a:spcBef>
              <a:spcAft>
                <a:spcPts val="0"/>
              </a:spcAft>
              <a:buClr>
                <a:srgbClr val="1A1A1A"/>
              </a:buClr>
              <a:buSzPts val="2100"/>
              <a:buFont typeface="Times New Roman"/>
              <a:buNone/>
            </a:pPr>
            <a:r>
              <a:rPr lang="en-US" sz="2100">
                <a:latin typeface="Times New Roman"/>
                <a:ea typeface="Times New Roman"/>
                <a:cs typeface="Times New Roman"/>
                <a:sym typeface="Times New Roman"/>
              </a:rPr>
              <a:t>Sheltering Factor Layer</a:t>
            </a:r>
            <a:endParaRPr/>
          </a:p>
        </p:txBody>
      </p:sp>
      <p:sp>
        <p:nvSpPr>
          <p:cNvPr id="168" name="Google Shape;168;p24"/>
          <p:cNvSpPr txBox="1">
            <a:spLocks noGrp="1"/>
          </p:cNvSpPr>
          <p:nvPr>
            <p:ph type="body" idx="1"/>
          </p:nvPr>
        </p:nvSpPr>
        <p:spPr>
          <a:xfrm>
            <a:off x="250333" y="1507356"/>
            <a:ext cx="4253292" cy="3416401"/>
          </a:xfrm>
          <a:prstGeom prst="rect">
            <a:avLst/>
          </a:prstGeom>
          <a:noFill/>
          <a:ln>
            <a:noFill/>
          </a:ln>
        </p:spPr>
        <p:txBody>
          <a:bodyPr spcFirstLastPara="1" wrap="square" lIns="91400" tIns="91400" rIns="91400" bIns="91400" anchor="t" anchorCtr="0">
            <a:normAutofit/>
          </a:bodyPr>
          <a:lstStyle/>
          <a:p>
            <a:pPr marL="0" lvl="0" indent="0" algn="l" rtl="0">
              <a:lnSpc>
                <a:spcPct val="92000"/>
              </a:lnSpc>
              <a:spcBef>
                <a:spcPts val="0"/>
              </a:spcBef>
              <a:spcAft>
                <a:spcPts val="0"/>
              </a:spcAft>
              <a:buSzPts val="1600"/>
              <a:buNone/>
            </a:pPr>
            <a:r>
              <a:rPr lang="en-US" sz="1600" b="1">
                <a:solidFill>
                  <a:srgbClr val="1A1A1A"/>
                </a:solidFill>
                <a:latin typeface="Times New Roman"/>
                <a:ea typeface="Times New Roman"/>
                <a:cs typeface="Times New Roman"/>
                <a:sym typeface="Times New Roman"/>
              </a:rPr>
              <a:t>Definition</a:t>
            </a:r>
            <a:r>
              <a:rPr lang="en-US" b="0"/>
              <a:t>: Sheltering factor is a real number (0–10) quantifying the likelihood of fatal injuries in a crash.</a:t>
            </a:r>
            <a:endParaRPr/>
          </a:p>
          <a:p>
            <a:pPr marL="0" lvl="0" indent="0" algn="l" rtl="0">
              <a:lnSpc>
                <a:spcPct val="92000"/>
              </a:lnSpc>
              <a:spcBef>
                <a:spcPts val="1200"/>
              </a:spcBef>
              <a:spcAft>
                <a:spcPts val="0"/>
              </a:spcAft>
              <a:buSzPts val="1600"/>
              <a:buNone/>
            </a:pPr>
            <a:r>
              <a:rPr lang="en-US" sz="1600" b="1">
                <a:solidFill>
                  <a:srgbClr val="1A1A1A"/>
                </a:solidFill>
                <a:latin typeface="Times New Roman"/>
                <a:ea typeface="Times New Roman"/>
                <a:cs typeface="Times New Roman"/>
                <a:sym typeface="Times New Roman"/>
              </a:rPr>
              <a:t>Range</a:t>
            </a:r>
            <a:r>
              <a:rPr lang="en-US" b="0"/>
              <a:t>: 0 = no shelter; 10 = maximum shelter (e.g., industrial building).</a:t>
            </a:r>
            <a:endParaRPr/>
          </a:p>
          <a:p>
            <a:pPr marL="0" lvl="0" indent="0" algn="l" rtl="0">
              <a:lnSpc>
                <a:spcPct val="92000"/>
              </a:lnSpc>
              <a:spcBef>
                <a:spcPts val="1200"/>
              </a:spcBef>
              <a:spcAft>
                <a:spcPts val="0"/>
              </a:spcAft>
              <a:buSzPts val="1600"/>
              <a:buNone/>
            </a:pPr>
            <a:r>
              <a:rPr lang="en-US" sz="1600" b="1">
                <a:solidFill>
                  <a:srgbClr val="1A1A1A"/>
                </a:solidFill>
                <a:latin typeface="Times New Roman"/>
                <a:ea typeface="Times New Roman"/>
                <a:cs typeface="Times New Roman"/>
                <a:sym typeface="Times New Roman"/>
              </a:rPr>
              <a:t>Example</a:t>
            </a:r>
            <a:r>
              <a:rPr lang="en-US" b="0"/>
              <a:t>: Sheltering factor 2 with 250 J kinetic energy gives a 0.38 fatality probability; at factor 10, it drops to 0.025.</a:t>
            </a:r>
            <a:endParaRPr/>
          </a:p>
        </p:txBody>
      </p:sp>
      <p:sp>
        <p:nvSpPr>
          <p:cNvPr id="169" name="Google Shape;169;p24"/>
          <p:cNvSpPr txBox="1">
            <a:spLocks noGrp="1"/>
          </p:cNvSpPr>
          <p:nvPr>
            <p:ph type="body" idx="2"/>
          </p:nvPr>
        </p:nvSpPr>
        <p:spPr>
          <a:xfrm>
            <a:off x="4675925" y="1017724"/>
            <a:ext cx="3999901" cy="3416401"/>
          </a:xfrm>
          <a:prstGeom prst="rect">
            <a:avLst/>
          </a:prstGeom>
          <a:noFill/>
          <a:ln>
            <a:noFill/>
          </a:ln>
        </p:spPr>
        <p:txBody>
          <a:bodyPr spcFirstLastPara="1" wrap="square" lIns="91400" tIns="91400" rIns="91400" bIns="91400" anchor="t" anchorCtr="0">
            <a:normAutofit/>
          </a:bodyPr>
          <a:lstStyle/>
          <a:p>
            <a:pPr marL="0" lvl="0" indent="0" algn="just" rtl="0">
              <a:lnSpc>
                <a:spcPct val="115000"/>
              </a:lnSpc>
              <a:spcBef>
                <a:spcPts val="0"/>
              </a:spcBef>
              <a:spcAft>
                <a:spcPts val="0"/>
              </a:spcAft>
              <a:buSzPts val="1100"/>
              <a:buNone/>
            </a:pPr>
            <a:r>
              <a:rPr lang="en-US" sz="1100" b="1">
                <a:solidFill>
                  <a:srgbClr val="1A9988"/>
                </a:solidFill>
                <a:latin typeface="Times New Roman"/>
                <a:ea typeface="Times New Roman"/>
                <a:cs typeface="Times New Roman"/>
                <a:sym typeface="Times New Roman"/>
              </a:rPr>
              <a:t>          Table 2:Sheltering factor classification </a:t>
            </a:r>
            <a:r>
              <a:rPr lang="en-US">
                <a:solidFill>
                  <a:schemeClr val="lt1"/>
                </a:solidFill>
              </a:rPr>
              <a:t>[8,16]</a:t>
            </a:r>
            <a:endParaRPr>
              <a:solidFill>
                <a:schemeClr val="lt1"/>
              </a:solidFill>
            </a:endParaRPr>
          </a:p>
        </p:txBody>
      </p:sp>
      <p:graphicFrame>
        <p:nvGraphicFramePr>
          <p:cNvPr id="170" name="Google Shape;170;p24"/>
          <p:cNvGraphicFramePr/>
          <p:nvPr/>
        </p:nvGraphicFramePr>
        <p:xfrm>
          <a:off x="4773338" y="1542174"/>
          <a:ext cx="3805075" cy="1767840"/>
        </p:xfrm>
        <a:graphic>
          <a:graphicData uri="http://schemas.openxmlformats.org/drawingml/2006/table">
            <a:tbl>
              <a:tblPr>
                <a:noFill/>
                <a:tableStyleId>{9C3971CA-C200-4CF5-826F-29267659D139}</a:tableStyleId>
              </a:tblPr>
              <a:tblGrid>
                <a:gridCol w="1440450">
                  <a:extLst>
                    <a:ext uri="{9D8B030D-6E8A-4147-A177-3AD203B41FA5}">
                      <a16:colId xmlns:a16="http://schemas.microsoft.com/office/drawing/2014/main" val="20000"/>
                    </a:ext>
                  </a:extLst>
                </a:gridCol>
                <a:gridCol w="2364625">
                  <a:extLst>
                    <a:ext uri="{9D8B030D-6E8A-4147-A177-3AD203B41FA5}">
                      <a16:colId xmlns:a16="http://schemas.microsoft.com/office/drawing/2014/main" val="20001"/>
                    </a:ext>
                  </a:extLst>
                </a:gridCol>
              </a:tblGrid>
              <a:tr h="265425">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Sheltering</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Area</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No obstacles</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2.5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Sparse trees</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Vehicles and low buildings</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High buildings</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46375">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10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Industrial building</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7E65CB5A-A1C6-0485-6C11-5C56190BF6D7}"/>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727800" y="571927"/>
            <a:ext cx="7688400" cy="5352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1A1A1A"/>
              </a:buClr>
              <a:buSzPts val="2100"/>
              <a:buFont typeface="Times New Roman"/>
              <a:buNone/>
            </a:pPr>
            <a:r>
              <a:rPr lang="en-US" sz="2100">
                <a:latin typeface="Times New Roman"/>
                <a:ea typeface="Times New Roman"/>
                <a:cs typeface="Times New Roman"/>
                <a:sym typeface="Times New Roman"/>
              </a:rPr>
              <a:t>No-Fly Zone Layer</a:t>
            </a:r>
            <a:endParaRPr/>
          </a:p>
        </p:txBody>
      </p:sp>
      <p:sp>
        <p:nvSpPr>
          <p:cNvPr id="176" name="Google Shape;176;p25"/>
          <p:cNvSpPr txBox="1">
            <a:spLocks noGrp="1"/>
          </p:cNvSpPr>
          <p:nvPr>
            <p:ph type="body" idx="1"/>
          </p:nvPr>
        </p:nvSpPr>
        <p:spPr>
          <a:xfrm>
            <a:off x="269266" y="1488350"/>
            <a:ext cx="4421796" cy="3442150"/>
          </a:xfrm>
          <a:prstGeom prst="rect">
            <a:avLst/>
          </a:prstGeom>
          <a:noFill/>
          <a:ln>
            <a:noFill/>
          </a:ln>
        </p:spPr>
        <p:txBody>
          <a:bodyPr spcFirstLastPara="1" wrap="square" lIns="91400" tIns="91400" rIns="91400" bIns="91400" anchor="t" anchorCtr="0">
            <a:normAutofit/>
          </a:bodyPr>
          <a:lstStyle/>
          <a:p>
            <a:pPr marL="0" lvl="0" indent="0" algn="l" rtl="0">
              <a:lnSpc>
                <a:spcPct val="103500"/>
              </a:lnSpc>
              <a:spcBef>
                <a:spcPts val="0"/>
              </a:spcBef>
              <a:spcAft>
                <a:spcPts val="0"/>
              </a:spcAft>
              <a:buSzPts val="2000"/>
              <a:buNone/>
            </a:pPr>
            <a:r>
              <a:rPr lang="en-US" sz="1200">
                <a:solidFill>
                  <a:srgbClr val="1A1A1A"/>
                </a:solidFill>
                <a:latin typeface="Times New Roman"/>
                <a:ea typeface="Times New Roman"/>
                <a:cs typeface="Times New Roman"/>
                <a:sym typeface="Times New Roman"/>
              </a:rPr>
              <a:t>Each element can assume two values: </a:t>
            </a:r>
            <a:endParaRPr sz="1200">
              <a:solidFill>
                <a:srgbClr val="1A1A1A"/>
              </a:solidFill>
              <a:latin typeface="Times New Roman"/>
              <a:ea typeface="Times New Roman"/>
              <a:cs typeface="Times New Roman"/>
              <a:sym typeface="Times New Roman"/>
            </a:endParaRPr>
          </a:p>
          <a:p>
            <a:pPr marL="0" lvl="0" indent="0" algn="l" rtl="0">
              <a:lnSpc>
                <a:spcPct val="103500"/>
              </a:lnSpc>
              <a:spcBef>
                <a:spcPts val="0"/>
              </a:spcBef>
              <a:spcAft>
                <a:spcPts val="0"/>
              </a:spcAft>
              <a:buSzPts val="2000"/>
              <a:buNone/>
            </a:pPr>
            <a:r>
              <a:rPr lang="en-US" sz="1200">
                <a:solidFill>
                  <a:srgbClr val="1A1A1A"/>
                </a:solidFill>
                <a:latin typeface="Times New Roman"/>
                <a:ea typeface="Times New Roman"/>
                <a:cs typeface="Times New Roman"/>
                <a:sym typeface="Times New Roman"/>
              </a:rPr>
              <a:t>0 where the flight is allowed</a:t>
            </a:r>
            <a:endParaRPr sz="1200">
              <a:solidFill>
                <a:srgbClr val="1A1A1A"/>
              </a:solidFill>
              <a:latin typeface="Times New Roman"/>
              <a:ea typeface="Times New Roman"/>
              <a:cs typeface="Times New Roman"/>
              <a:sym typeface="Times New Roman"/>
            </a:endParaRPr>
          </a:p>
          <a:p>
            <a:pPr marL="0" lvl="0" indent="0" algn="l" rtl="0">
              <a:lnSpc>
                <a:spcPct val="103500"/>
              </a:lnSpc>
              <a:spcBef>
                <a:spcPts val="0"/>
              </a:spcBef>
              <a:spcAft>
                <a:spcPts val="0"/>
              </a:spcAft>
              <a:buSzPts val="2000"/>
              <a:buNone/>
            </a:pPr>
            <a:r>
              <a:rPr lang="en-US" sz="1200">
                <a:solidFill>
                  <a:srgbClr val="1A1A1A"/>
                </a:solidFill>
                <a:latin typeface="Times New Roman"/>
                <a:ea typeface="Times New Roman"/>
                <a:cs typeface="Times New Roman"/>
                <a:sym typeface="Times New Roman"/>
              </a:rPr>
              <a:t>−1 where the flight is forbidden</a:t>
            </a:r>
            <a:r>
              <a:rPr lang="en-US" sz="1200">
                <a:latin typeface="Times New Roman"/>
                <a:ea typeface="Times New Roman"/>
                <a:cs typeface="Times New Roman"/>
                <a:sym typeface="Times New Roman"/>
              </a:rPr>
              <a:t> </a:t>
            </a:r>
            <a:r>
              <a:rPr lang="en-US" sz="1200">
                <a:solidFill>
                  <a:srgbClr val="1A1A1A"/>
                </a:solidFill>
              </a:rPr>
              <a:t>(</a:t>
            </a:r>
            <a:r>
              <a:rPr lang="en-US" sz="1200">
                <a:solidFill>
                  <a:srgbClr val="1A1A1A"/>
                </a:solidFill>
                <a:latin typeface="Times New Roman"/>
                <a:ea typeface="Times New Roman"/>
                <a:cs typeface="Times New Roman"/>
                <a:sym typeface="Times New Roman"/>
              </a:rPr>
              <a:t>Example:- Aalborg,Denmark</a:t>
            </a:r>
            <a:r>
              <a:rPr lang="en-US" sz="1200">
                <a:solidFill>
                  <a:srgbClr val="1A1A1A"/>
                </a:solidFill>
              </a:rPr>
              <a:t>,</a:t>
            </a:r>
            <a:endParaRPr sz="1200">
              <a:solidFill>
                <a:srgbClr val="1A1A1A"/>
              </a:solidFill>
            </a:endParaRPr>
          </a:p>
          <a:p>
            <a:pPr marL="0" lvl="0" indent="0" algn="l" rtl="0">
              <a:lnSpc>
                <a:spcPct val="103500"/>
              </a:lnSpc>
              <a:spcBef>
                <a:spcPts val="0"/>
              </a:spcBef>
              <a:spcAft>
                <a:spcPts val="0"/>
              </a:spcAft>
              <a:buSzPts val="2000"/>
              <a:buNone/>
            </a:pPr>
            <a:r>
              <a:rPr lang="en-US" sz="1200">
                <a:solidFill>
                  <a:srgbClr val="1A1A1A"/>
                </a:solidFill>
              </a:rPr>
              <a:t>Venice from Mestre(closest town))</a:t>
            </a:r>
            <a:endParaRPr sz="1200">
              <a:solidFill>
                <a:srgbClr val="1A1A1A"/>
              </a:solidFill>
            </a:endParaRPr>
          </a:p>
        </p:txBody>
      </p:sp>
      <p:sp>
        <p:nvSpPr>
          <p:cNvPr id="177" name="Google Shape;177;p25"/>
          <p:cNvSpPr txBox="1">
            <a:spLocks noGrp="1"/>
          </p:cNvSpPr>
          <p:nvPr>
            <p:ph type="body" idx="2"/>
          </p:nvPr>
        </p:nvSpPr>
        <p:spPr>
          <a:xfrm>
            <a:off x="4643604" y="2078875"/>
            <a:ext cx="3774300" cy="2261101"/>
          </a:xfrm>
          <a:prstGeom prst="rect">
            <a:avLst/>
          </a:prstGeom>
          <a:noFill/>
          <a:ln>
            <a:noFill/>
          </a:ln>
        </p:spPr>
        <p:txBody>
          <a:bodyPr spcFirstLastPara="1" wrap="square" lIns="91400" tIns="91400" rIns="91400" bIns="91400" anchor="t" anchorCtr="0">
            <a:normAutofit/>
          </a:bodyPr>
          <a:lstStyle/>
          <a:p>
            <a:pPr marL="0" marR="0" lvl="0" indent="0" algn="l" rtl="0">
              <a:lnSpc>
                <a:spcPct val="115000"/>
              </a:lnSpc>
              <a:spcBef>
                <a:spcPts val="0"/>
              </a:spcBef>
              <a:spcAft>
                <a:spcPts val="0"/>
              </a:spcAft>
              <a:buClr>
                <a:schemeClr val="accent1"/>
              </a:buClr>
              <a:buSzPts val="1300"/>
              <a:buFont typeface="Helvetica Neue"/>
              <a:buNone/>
            </a:pPr>
            <a:r>
              <a:rPr lang="en-US" sz="1300" b="0" i="0" u="none" strike="noStrike" cap="none">
                <a:solidFill>
                  <a:schemeClr val="accent1"/>
                </a:solidFill>
                <a:latin typeface="Lato"/>
                <a:ea typeface="Lato"/>
                <a:cs typeface="Lato"/>
                <a:sym typeface="Lato"/>
              </a:rPr>
              <a:t>.</a:t>
            </a:r>
            <a:endParaRPr/>
          </a:p>
        </p:txBody>
      </p:sp>
      <p:pic>
        <p:nvPicPr>
          <p:cNvPr id="178" name="Google Shape;178;p25" descr="Google Shape;185;p23"/>
          <p:cNvPicPr preferRelativeResize="0"/>
          <p:nvPr/>
        </p:nvPicPr>
        <p:blipFill rotWithShape="1">
          <a:blip r:embed="rId3">
            <a:alphaModFix/>
          </a:blip>
          <a:srcRect/>
          <a:stretch/>
        </p:blipFill>
        <p:spPr>
          <a:xfrm>
            <a:off x="4957388" y="1385875"/>
            <a:ext cx="3476626" cy="2371726"/>
          </a:xfrm>
          <a:prstGeom prst="rect">
            <a:avLst/>
          </a:prstGeom>
          <a:noFill/>
          <a:ln>
            <a:noFill/>
          </a:ln>
        </p:spPr>
      </p:pic>
      <p:grpSp>
        <p:nvGrpSpPr>
          <p:cNvPr id="179" name="Google Shape;179;p25"/>
          <p:cNvGrpSpPr/>
          <p:nvPr/>
        </p:nvGrpSpPr>
        <p:grpSpPr>
          <a:xfrm>
            <a:off x="5000623" y="3948549"/>
            <a:ext cx="3338104" cy="493503"/>
            <a:chOff x="-1" y="-1"/>
            <a:chExt cx="3338102" cy="493502"/>
          </a:xfrm>
        </p:grpSpPr>
        <p:sp>
          <p:nvSpPr>
            <p:cNvPr id="180" name="Google Shape;180;p25"/>
            <p:cNvSpPr/>
            <p:nvPr/>
          </p:nvSpPr>
          <p:spPr>
            <a:xfrm>
              <a:off x="-1" y="-1"/>
              <a:ext cx="3338102" cy="493502"/>
            </a:xfrm>
            <a:prstGeom prst="rect">
              <a:avLst/>
            </a:prstGeom>
            <a:noFill/>
            <a:ln w="9525" cap="flat" cmpd="sng">
              <a:solidFill>
                <a:srgbClr val="1A9988"/>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1A9988"/>
                </a:buClr>
                <a:buSzPts val="800"/>
                <a:buFont typeface="Times New Roman"/>
                <a:buNone/>
              </a:pPr>
              <a:endParaRPr sz="800" b="0" i="0" u="none" strike="noStrike" cap="none">
                <a:solidFill>
                  <a:srgbClr val="1A9988"/>
                </a:solidFill>
                <a:latin typeface="Times New Roman"/>
                <a:ea typeface="Times New Roman"/>
                <a:cs typeface="Times New Roman"/>
                <a:sym typeface="Times New Roman"/>
              </a:endParaRPr>
            </a:p>
          </p:txBody>
        </p:sp>
        <p:sp>
          <p:nvSpPr>
            <p:cNvPr id="181" name="Google Shape;181;p25"/>
            <p:cNvSpPr txBox="1"/>
            <p:nvPr/>
          </p:nvSpPr>
          <p:spPr>
            <a:xfrm>
              <a:off x="-1" y="-1"/>
              <a:ext cx="3338102" cy="292835"/>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Figure 4: Example of no-fly zones around the city of Aalborg, Denmark.</a:t>
              </a:r>
              <a:endParaRPr/>
            </a:p>
          </p:txBody>
        </p:sp>
      </p:grpSp>
      <p:pic>
        <p:nvPicPr>
          <p:cNvPr id="2" name="Picture 1">
            <a:extLst>
              <a:ext uri="{FF2B5EF4-FFF2-40B4-BE49-F238E27FC236}">
                <a16:creationId xmlns:a16="http://schemas.microsoft.com/office/drawing/2014/main" id="{48D67EFD-48B4-6653-D089-5968737F84B3}"/>
              </a:ext>
            </a:extLst>
          </p:cNvPr>
          <p:cNvPicPr/>
          <p:nvPr/>
        </p:nvPicPr>
        <p:blipFill>
          <a:blip r:embed="rId4">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729450" y="1318650"/>
            <a:ext cx="7688400" cy="5352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1A1A1A"/>
              </a:buClr>
              <a:buSzPts val="2262"/>
              <a:buFont typeface="Raleway"/>
              <a:buNone/>
            </a:pPr>
            <a:r>
              <a:rPr lang="en-US" sz="2262"/>
              <a:t>My Work</a:t>
            </a:r>
            <a:endParaRPr/>
          </a:p>
        </p:txBody>
      </p:sp>
      <p:sp>
        <p:nvSpPr>
          <p:cNvPr id="187" name="Google Shape;187;p26"/>
          <p:cNvSpPr txBox="1">
            <a:spLocks noGrp="1"/>
          </p:cNvSpPr>
          <p:nvPr>
            <p:ph type="body" idx="1"/>
          </p:nvPr>
        </p:nvSpPr>
        <p:spPr>
          <a:xfrm>
            <a:off x="729325" y="2078875"/>
            <a:ext cx="3774300" cy="2261101"/>
          </a:xfrm>
          <a:prstGeom prst="rect">
            <a:avLst/>
          </a:prstGeom>
          <a:noFill/>
          <a:ln>
            <a:noFill/>
          </a:ln>
        </p:spPr>
        <p:txBody>
          <a:bodyPr spcFirstLastPara="1" wrap="square" lIns="91400" tIns="91400" rIns="91400" bIns="91400" anchor="t" anchorCtr="0">
            <a:normAutofit/>
          </a:bodyPr>
          <a:lstStyle/>
          <a:p>
            <a:pPr marL="0" marR="0" lvl="0" indent="0" algn="l" rtl="0">
              <a:lnSpc>
                <a:spcPct val="115000"/>
              </a:lnSpc>
              <a:spcBef>
                <a:spcPts val="0"/>
              </a:spcBef>
              <a:spcAft>
                <a:spcPts val="0"/>
              </a:spcAft>
              <a:buNone/>
            </a:pPr>
            <a:r>
              <a:rPr lang="en-US" sz="1100">
                <a:solidFill>
                  <a:srgbClr val="1A1A1A"/>
                </a:solidFill>
                <a:latin typeface="Times New Roman"/>
                <a:ea typeface="Times New Roman"/>
                <a:cs typeface="Times New Roman"/>
                <a:sym typeface="Times New Roman"/>
              </a:rPr>
              <a:t>1.Risk Identification</a:t>
            </a:r>
            <a:endParaRPr sz="1100">
              <a:solidFill>
                <a:srgbClr val="1A1A1A"/>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100">
                <a:solidFill>
                  <a:srgbClr val="1A1A1A"/>
                </a:solidFill>
              </a:rPr>
              <a:t>   </a:t>
            </a:r>
            <a:r>
              <a:rPr lang="en-US" sz="1100">
                <a:solidFill>
                  <a:srgbClr val="1A1A1A"/>
                </a:solidFill>
                <a:latin typeface="Times New Roman"/>
                <a:ea typeface="Times New Roman"/>
                <a:cs typeface="Times New Roman"/>
                <a:sym typeface="Times New Roman"/>
              </a:rPr>
              <a:t> </a:t>
            </a:r>
            <a:r>
              <a:rPr lang="en-US" sz="900">
                <a:solidFill>
                  <a:srgbClr val="1A1A1A"/>
                </a:solidFill>
                <a:latin typeface="Times New Roman"/>
                <a:ea typeface="Times New Roman"/>
                <a:cs typeface="Times New Roman"/>
                <a:sym typeface="Times New Roman"/>
              </a:rPr>
              <a:t>I identified potential ground risks, such as collisions with obstacles like buildings, trees, and other structures, and assessed the risks to people and property in case of drone failures.</a:t>
            </a:r>
            <a:endParaRPr sz="900">
              <a:solidFill>
                <a:srgbClr val="1A1A1A"/>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1100">
                <a:solidFill>
                  <a:srgbClr val="1A1A1A"/>
                </a:solidFill>
                <a:latin typeface="Times New Roman"/>
                <a:ea typeface="Times New Roman"/>
                <a:cs typeface="Times New Roman"/>
                <a:sym typeface="Times New Roman"/>
              </a:rPr>
              <a:t>2.Data Collection</a:t>
            </a:r>
            <a:endParaRPr sz="1100">
              <a:solidFill>
                <a:srgbClr val="1A1A1A"/>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en-US" sz="900">
                <a:solidFill>
                  <a:srgbClr val="1A1A1A"/>
                </a:solidFill>
                <a:latin typeface="Times New Roman"/>
                <a:ea typeface="Times New Roman"/>
                <a:cs typeface="Times New Roman"/>
                <a:sym typeface="Times New Roman"/>
              </a:rPr>
              <a:t>      I gathered geospatial data, including maps of the region, detailed obstacle information, and population density data, to understand the environment in which the drones would operate.</a:t>
            </a:r>
            <a:endParaRPr sz="900">
              <a:solidFill>
                <a:srgbClr val="1A1A1A"/>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endParaRPr sz="900">
              <a:solidFill>
                <a:srgbClr val="1A1A1A"/>
              </a:solidFill>
            </a:endParaRPr>
          </a:p>
        </p:txBody>
      </p:sp>
      <p:sp>
        <p:nvSpPr>
          <p:cNvPr id="188" name="Google Shape;188;p26"/>
          <p:cNvSpPr txBox="1">
            <a:spLocks noGrp="1"/>
          </p:cNvSpPr>
          <p:nvPr>
            <p:ph type="body" idx="2"/>
          </p:nvPr>
        </p:nvSpPr>
        <p:spPr>
          <a:xfrm>
            <a:off x="4643604" y="2078875"/>
            <a:ext cx="3774300" cy="226110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300"/>
              <a:buNone/>
            </a:pPr>
            <a:r>
              <a:rPr lang="en-US" sz="1100">
                <a:solidFill>
                  <a:srgbClr val="1A1A1A"/>
                </a:solidFill>
                <a:latin typeface="Times New Roman"/>
                <a:ea typeface="Times New Roman"/>
                <a:cs typeface="Times New Roman"/>
                <a:sym typeface="Times New Roman"/>
              </a:rPr>
              <a:t>3.Obstacle Height Quantification</a:t>
            </a:r>
            <a:endParaRPr sz="1100">
              <a:solidFill>
                <a:srgbClr val="1A1A1A"/>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300"/>
              <a:buNone/>
            </a:pPr>
            <a:r>
              <a:rPr lang="en-US" sz="1100">
                <a:solidFill>
                  <a:srgbClr val="1A1A1A"/>
                </a:solidFill>
                <a:latin typeface="Times New Roman"/>
                <a:ea typeface="Times New Roman"/>
                <a:cs typeface="Times New Roman"/>
                <a:sym typeface="Times New Roman"/>
              </a:rPr>
              <a:t>    </a:t>
            </a:r>
            <a:r>
              <a:rPr lang="en-US" sz="900">
                <a:solidFill>
                  <a:srgbClr val="1A1A1A"/>
                </a:solidFill>
                <a:latin typeface="Times New Roman"/>
                <a:ea typeface="Times New Roman"/>
                <a:cs typeface="Times New Roman"/>
                <a:sym typeface="Times New Roman"/>
              </a:rPr>
              <a:t>I specifically quantified the heights of various obstacles within the flight area.Large areas, including urban, suburban, and rural settings, can have their risk measured by the risk map, which also makes it simple to determine which parts of the flight are high- and low-risk</a:t>
            </a:r>
            <a:endParaRPr sz="900">
              <a:solidFill>
                <a:srgbClr val="1A1A1A"/>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300"/>
              <a:buNone/>
            </a:pPr>
            <a:r>
              <a:rPr lang="en-US" sz="1100">
                <a:solidFill>
                  <a:srgbClr val="1A1A1A"/>
                </a:solidFill>
                <a:latin typeface="Times New Roman"/>
                <a:ea typeface="Times New Roman"/>
                <a:cs typeface="Times New Roman"/>
                <a:sym typeface="Times New Roman"/>
              </a:rPr>
              <a:t>4.Risk Assessment Models</a:t>
            </a:r>
            <a:endParaRPr sz="1100">
              <a:solidFill>
                <a:srgbClr val="1A1A1A"/>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DD0400F8-BA15-C16C-C5C9-C77FC90A192A}"/>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727800" y="571927"/>
            <a:ext cx="7688400" cy="535201"/>
          </a:xfrm>
          <a:prstGeom prst="rect">
            <a:avLst/>
          </a:prstGeom>
          <a:noFill/>
          <a:ln>
            <a:noFill/>
          </a:ln>
        </p:spPr>
        <p:txBody>
          <a:bodyPr spcFirstLastPara="1" wrap="square" lIns="91400" tIns="91400" rIns="91400" bIns="91400" anchor="t" anchorCtr="0">
            <a:normAutofit fontScale="90000"/>
          </a:bodyPr>
          <a:lstStyle/>
          <a:p>
            <a:pPr marL="0" marR="0" lvl="0" indent="0" algn="just" rtl="0">
              <a:lnSpc>
                <a:spcPct val="115000"/>
              </a:lnSpc>
              <a:spcBef>
                <a:spcPts val="0"/>
              </a:spcBef>
              <a:spcAft>
                <a:spcPts val="0"/>
              </a:spcAft>
              <a:buClr>
                <a:srgbClr val="1A1A1A"/>
              </a:buClr>
              <a:buSzPts val="2100"/>
              <a:buFont typeface="Times New Roman"/>
              <a:buNone/>
            </a:pPr>
            <a:r>
              <a:rPr lang="en-US" sz="2100">
                <a:latin typeface="Times New Roman"/>
                <a:ea typeface="Times New Roman"/>
                <a:cs typeface="Times New Roman"/>
                <a:sym typeface="Times New Roman"/>
              </a:rPr>
              <a:t>Obstacle Layer</a:t>
            </a:r>
            <a:endParaRPr/>
          </a:p>
        </p:txBody>
      </p:sp>
      <p:sp>
        <p:nvSpPr>
          <p:cNvPr id="194" name="Google Shape;194;p27"/>
          <p:cNvSpPr txBox="1">
            <a:spLocks noGrp="1"/>
          </p:cNvSpPr>
          <p:nvPr>
            <p:ph type="body" idx="1"/>
          </p:nvPr>
        </p:nvSpPr>
        <p:spPr>
          <a:xfrm>
            <a:off x="729324" y="1381374"/>
            <a:ext cx="3774301" cy="2958602"/>
          </a:xfrm>
          <a:prstGeom prst="rect">
            <a:avLst/>
          </a:prstGeom>
          <a:noFill/>
          <a:ln>
            <a:noFill/>
          </a:ln>
        </p:spPr>
        <p:txBody>
          <a:bodyPr spcFirstLastPara="1" wrap="square" lIns="91400" tIns="91400" rIns="91400" bIns="91400" anchor="t" anchorCtr="0">
            <a:normAutofit/>
          </a:bodyPr>
          <a:lstStyle/>
          <a:p>
            <a:pPr marL="457200" lvl="0" indent="-298450" algn="l" rtl="0">
              <a:lnSpc>
                <a:spcPct val="103500"/>
              </a:lnSpc>
              <a:spcBef>
                <a:spcPts val="0"/>
              </a:spcBef>
              <a:spcAft>
                <a:spcPts val="0"/>
              </a:spcAft>
              <a:buClr>
                <a:srgbClr val="1A1A1A"/>
              </a:buClr>
              <a:buSzPts val="1700"/>
              <a:buFont typeface="Times New Roman"/>
              <a:buChar char="●"/>
            </a:pPr>
            <a:r>
              <a:rPr lang="en-US" sz="1700">
                <a:solidFill>
                  <a:srgbClr val="1A1A1A"/>
                </a:solidFill>
                <a:latin typeface="Times New Roman"/>
                <a:ea typeface="Times New Roman"/>
                <a:cs typeface="Times New Roman"/>
                <a:sym typeface="Times New Roman"/>
              </a:rPr>
              <a:t>Defines height of obstacles (e.g. buildings, trees, towers)</a:t>
            </a:r>
            <a:endParaRPr/>
          </a:p>
          <a:p>
            <a:pPr marL="457200" lvl="0" indent="-298450" algn="l" rtl="0">
              <a:lnSpc>
                <a:spcPct val="103500"/>
              </a:lnSpc>
              <a:spcBef>
                <a:spcPts val="0"/>
              </a:spcBef>
              <a:spcAft>
                <a:spcPts val="0"/>
              </a:spcAft>
              <a:buClr>
                <a:srgbClr val="1A1A1A"/>
              </a:buClr>
              <a:buSzPts val="1700"/>
              <a:buFont typeface="Times New Roman"/>
              <a:buChar char="●"/>
            </a:pPr>
            <a:r>
              <a:rPr lang="en-US" sz="1700">
                <a:solidFill>
                  <a:srgbClr val="1A1A1A"/>
                </a:solidFill>
                <a:latin typeface="Times New Roman"/>
                <a:ea typeface="Times New Roman"/>
                <a:cs typeface="Times New Roman"/>
                <a:sym typeface="Times New Roman"/>
              </a:rPr>
              <a:t>In this figure, the obstacle layer is defined using the model of the city of Rome  from Google Earth Pro map</a:t>
            </a:r>
            <a:endParaRPr/>
          </a:p>
        </p:txBody>
      </p:sp>
      <p:pic>
        <p:nvPicPr>
          <p:cNvPr id="195" name="Google Shape;195;p27" descr="Google Shape;165;p21"/>
          <p:cNvPicPr preferRelativeResize="0"/>
          <p:nvPr/>
        </p:nvPicPr>
        <p:blipFill rotWithShape="1">
          <a:blip r:embed="rId3">
            <a:alphaModFix/>
          </a:blip>
          <a:srcRect/>
          <a:stretch/>
        </p:blipFill>
        <p:spPr>
          <a:xfrm>
            <a:off x="4806424" y="1358725"/>
            <a:ext cx="3947326" cy="3003900"/>
          </a:xfrm>
          <a:prstGeom prst="rect">
            <a:avLst/>
          </a:prstGeom>
          <a:noFill/>
          <a:ln>
            <a:noFill/>
          </a:ln>
        </p:spPr>
      </p:pic>
      <p:sp>
        <p:nvSpPr>
          <p:cNvPr id="196" name="Google Shape;196;p27"/>
          <p:cNvSpPr txBox="1"/>
          <p:nvPr/>
        </p:nvSpPr>
        <p:spPr>
          <a:xfrm>
            <a:off x="5026600" y="4455100"/>
            <a:ext cx="3558900" cy="329316"/>
          </a:xfrm>
          <a:prstGeom prst="rect">
            <a:avLst/>
          </a:prstGeom>
          <a:noFill/>
          <a:ln>
            <a:noFill/>
          </a:ln>
        </p:spPr>
        <p:txBody>
          <a:bodyPr spcFirstLastPara="1" wrap="square" lIns="91400" tIns="91400" rIns="91400" bIns="91400" anchor="t" anchorCtr="0">
            <a:spAutoFit/>
          </a:bodyPr>
          <a:lstStyle/>
          <a:p>
            <a:pPr marL="0" marR="0" lvl="0" indent="0" algn="ctr" rtl="0">
              <a:lnSpc>
                <a:spcPct val="115000"/>
              </a:lnSpc>
              <a:spcBef>
                <a:spcPts val="0"/>
              </a:spcBef>
              <a:spcAft>
                <a:spcPts val="0"/>
              </a:spcAft>
              <a:buClr>
                <a:srgbClr val="1A9988"/>
              </a:buClr>
              <a:buSzPts val="1100"/>
              <a:buFont typeface="Times New Roman"/>
              <a:buNone/>
            </a:pPr>
            <a:r>
              <a:rPr lang="en-US" sz="1100" b="0" i="0" u="none" strike="noStrike" cap="none">
                <a:solidFill>
                  <a:srgbClr val="1A9988"/>
                </a:solidFill>
                <a:latin typeface="Times New Roman"/>
                <a:ea typeface="Times New Roman"/>
                <a:cs typeface="Times New Roman"/>
                <a:sym typeface="Times New Roman"/>
              </a:rPr>
              <a:t> </a:t>
            </a:r>
            <a:r>
              <a:rPr lang="en-US" sz="800" b="0" i="0" u="none" strike="noStrike" cap="none">
                <a:solidFill>
                  <a:srgbClr val="1A9988"/>
                </a:solidFill>
                <a:latin typeface="Times New Roman"/>
                <a:ea typeface="Times New Roman"/>
                <a:cs typeface="Times New Roman"/>
                <a:sym typeface="Times New Roman"/>
              </a:rPr>
              <a:t>Figure 5: obstacle height</a:t>
            </a:r>
            <a:endParaRPr/>
          </a:p>
        </p:txBody>
      </p:sp>
      <p:cxnSp>
        <p:nvCxnSpPr>
          <p:cNvPr id="197" name="Google Shape;197;p27"/>
          <p:cNvCxnSpPr/>
          <p:nvPr/>
        </p:nvCxnSpPr>
        <p:spPr>
          <a:xfrm rot="10800000" flipH="1">
            <a:off x="2364424" y="1734300"/>
            <a:ext cx="4104601" cy="2828401"/>
          </a:xfrm>
          <a:prstGeom prst="straightConnector1">
            <a:avLst/>
          </a:prstGeom>
          <a:noFill/>
          <a:ln w="9525" cap="flat" cmpd="sng">
            <a:solidFill>
              <a:srgbClr val="1A1A1A"/>
            </a:solidFill>
            <a:prstDash val="solid"/>
            <a:round/>
            <a:headEnd type="none" w="sm" len="sm"/>
            <a:tailEnd type="triangle" w="med" len="med"/>
          </a:ln>
        </p:spPr>
      </p:cxnSp>
      <p:cxnSp>
        <p:nvCxnSpPr>
          <p:cNvPr id="198" name="Google Shape;198;p27"/>
          <p:cNvCxnSpPr/>
          <p:nvPr/>
        </p:nvCxnSpPr>
        <p:spPr>
          <a:xfrm rot="10800000" flipH="1">
            <a:off x="2499250" y="3428000"/>
            <a:ext cx="3611100" cy="1087801"/>
          </a:xfrm>
          <a:prstGeom prst="straightConnector1">
            <a:avLst/>
          </a:prstGeom>
          <a:noFill/>
          <a:ln w="9525" cap="flat" cmpd="sng">
            <a:solidFill>
              <a:srgbClr val="1A1A1A"/>
            </a:solidFill>
            <a:prstDash val="solid"/>
            <a:round/>
            <a:headEnd type="none" w="sm" len="sm"/>
            <a:tailEnd type="triangle" w="med" len="med"/>
          </a:ln>
        </p:spPr>
      </p:cxnSp>
      <p:sp>
        <p:nvSpPr>
          <p:cNvPr id="199" name="Google Shape;199;p27"/>
          <p:cNvSpPr txBox="1"/>
          <p:nvPr/>
        </p:nvSpPr>
        <p:spPr>
          <a:xfrm>
            <a:off x="1108075" y="4312299"/>
            <a:ext cx="1584600" cy="317156"/>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1A1A1A"/>
              </a:buClr>
              <a:buSzPts val="1000"/>
              <a:buFont typeface="Times New Roman"/>
              <a:buNone/>
            </a:pPr>
            <a:r>
              <a:rPr lang="en-US" sz="1000" b="0" i="0" u="none" strike="noStrike" cap="none">
                <a:solidFill>
                  <a:srgbClr val="1A1A1A"/>
                </a:solidFill>
                <a:latin typeface="Times New Roman"/>
                <a:ea typeface="Times New Roman"/>
                <a:cs typeface="Times New Roman"/>
                <a:sym typeface="Times New Roman"/>
              </a:rPr>
              <a:t>               Obstacle Height</a:t>
            </a:r>
            <a:endParaRPr/>
          </a:p>
        </p:txBody>
      </p:sp>
      <p:pic>
        <p:nvPicPr>
          <p:cNvPr id="2" name="Picture 1">
            <a:extLst>
              <a:ext uri="{FF2B5EF4-FFF2-40B4-BE49-F238E27FC236}">
                <a16:creationId xmlns:a16="http://schemas.microsoft.com/office/drawing/2014/main" id="{770223FA-888C-BE30-ACE6-2688AB0E6BC0}"/>
              </a:ext>
            </a:extLst>
          </p:cNvPr>
          <p:cNvPicPr/>
          <p:nvPr/>
        </p:nvPicPr>
        <p:blipFill>
          <a:blip r:embed="rId4">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9450" y="1318650"/>
            <a:ext cx="7688399" cy="535201"/>
          </a:xfrm>
          <a:prstGeom prst="rect">
            <a:avLst/>
          </a:prstGeom>
          <a:noFill/>
          <a:ln>
            <a:noFill/>
          </a:ln>
        </p:spPr>
        <p:txBody>
          <a:bodyPr spcFirstLastPara="1" wrap="square" lIns="91400" tIns="91400" rIns="91400" bIns="91400" anchor="t" anchorCtr="0">
            <a:normAutofit fontScale="90000"/>
          </a:bodyPr>
          <a:lstStyle/>
          <a:p>
            <a:pPr marL="0" marR="0" lvl="0" indent="0" algn="just" rtl="0">
              <a:lnSpc>
                <a:spcPct val="115000"/>
              </a:lnSpc>
              <a:spcBef>
                <a:spcPts val="0"/>
              </a:spcBef>
              <a:spcAft>
                <a:spcPts val="0"/>
              </a:spcAft>
              <a:buClr>
                <a:srgbClr val="1A1A1A"/>
              </a:buClr>
              <a:buSzPts val="2100"/>
              <a:buFont typeface="Times New Roman"/>
              <a:buNone/>
            </a:pPr>
            <a:r>
              <a:rPr lang="en-US" sz="2100">
                <a:latin typeface="Times New Roman"/>
                <a:ea typeface="Times New Roman"/>
                <a:cs typeface="Times New Roman"/>
                <a:sym typeface="Times New Roman"/>
              </a:rPr>
              <a:t>Implementation</a:t>
            </a:r>
            <a:endParaRPr/>
          </a:p>
        </p:txBody>
      </p:sp>
      <p:sp>
        <p:nvSpPr>
          <p:cNvPr id="205" name="Google Shape;205;p28"/>
          <p:cNvSpPr txBox="1">
            <a:spLocks noGrp="1"/>
          </p:cNvSpPr>
          <p:nvPr>
            <p:ph type="body" idx="1"/>
          </p:nvPr>
        </p:nvSpPr>
        <p:spPr>
          <a:xfrm>
            <a:off x="729324" y="2078875"/>
            <a:ext cx="3774301" cy="2261101"/>
          </a:xfrm>
          <a:prstGeom prst="rect">
            <a:avLst/>
          </a:prstGeom>
          <a:noFill/>
          <a:ln>
            <a:noFill/>
          </a:ln>
        </p:spPr>
        <p:txBody>
          <a:bodyPr spcFirstLastPara="1" wrap="square" lIns="91400" tIns="91400" rIns="91400" bIns="91400" anchor="t" anchorCtr="0">
            <a:normAutofit/>
          </a:bodyPr>
          <a:lstStyle/>
          <a:p>
            <a:pPr marL="0" marR="0" lvl="0" indent="0" algn="l" rtl="0">
              <a:lnSpc>
                <a:spcPct val="115000"/>
              </a:lnSpc>
              <a:spcBef>
                <a:spcPts val="0"/>
              </a:spcBef>
              <a:spcAft>
                <a:spcPts val="0"/>
              </a:spcAft>
              <a:buClr>
                <a:schemeClr val="accent1"/>
              </a:buClr>
              <a:buSzPts val="1200"/>
              <a:buFont typeface="Helvetica Neue"/>
              <a:buNone/>
            </a:pPr>
            <a:r>
              <a:rPr lang="en-US" sz="1200">
                <a:latin typeface="Times New Roman"/>
                <a:ea typeface="Times New Roman"/>
                <a:cs typeface="Times New Roman"/>
                <a:sym typeface="Times New Roman"/>
              </a:rPr>
              <a:t>The implementation creates a Java executable for generating risk maps in Visual Studio Code, using the "Grid Map" Java package to manage 3D grid maps with multiple data layers.</a:t>
            </a:r>
            <a:endParaRPr/>
          </a:p>
        </p:txBody>
      </p:sp>
      <p:sp>
        <p:nvSpPr>
          <p:cNvPr id="206" name="Google Shape;206;p28"/>
          <p:cNvSpPr txBox="1">
            <a:spLocks noGrp="1"/>
          </p:cNvSpPr>
          <p:nvPr>
            <p:ph type="body" idx="2"/>
          </p:nvPr>
        </p:nvSpPr>
        <p:spPr>
          <a:xfrm>
            <a:off x="4832399" y="1278750"/>
            <a:ext cx="3999902" cy="3416401"/>
          </a:xfrm>
          <a:prstGeom prst="rect">
            <a:avLst/>
          </a:prstGeom>
          <a:noFill/>
          <a:ln>
            <a:noFill/>
          </a:ln>
        </p:spPr>
        <p:txBody>
          <a:bodyPr spcFirstLastPara="1" wrap="square" lIns="91400" tIns="91400" rIns="91400" bIns="91400" anchor="t" anchorCtr="0">
            <a:normAutofit/>
          </a:bodyPr>
          <a:lstStyle/>
          <a:p>
            <a:pPr marL="0" marR="0" lvl="0" indent="0" algn="l" rtl="0">
              <a:lnSpc>
                <a:spcPct val="115000"/>
              </a:lnSpc>
              <a:spcBef>
                <a:spcPts val="0"/>
              </a:spcBef>
              <a:spcAft>
                <a:spcPts val="0"/>
              </a:spcAft>
              <a:buClr>
                <a:schemeClr val="accent1"/>
              </a:buClr>
              <a:buSzPts val="1200"/>
              <a:buFont typeface="Helvetica Neue"/>
              <a:buNone/>
            </a:pPr>
            <a:r>
              <a:rPr lang="en-US" sz="1200">
                <a:solidFill>
                  <a:srgbClr val="000000"/>
                </a:solidFill>
                <a:latin typeface="Times New Roman"/>
                <a:ea typeface="Times New Roman"/>
                <a:cs typeface="Times New Roman"/>
                <a:sym typeface="Times New Roman"/>
              </a:rPr>
              <a:t>.</a:t>
            </a:r>
            <a:endParaRPr/>
          </a:p>
        </p:txBody>
      </p:sp>
      <p:graphicFrame>
        <p:nvGraphicFramePr>
          <p:cNvPr id="207" name="Google Shape;207;p28"/>
          <p:cNvGraphicFramePr/>
          <p:nvPr/>
        </p:nvGraphicFramePr>
        <p:xfrm>
          <a:off x="4832425" y="1425125"/>
          <a:ext cx="3903000" cy="2815030"/>
        </p:xfrm>
        <a:graphic>
          <a:graphicData uri="http://schemas.openxmlformats.org/drawingml/2006/table">
            <a:tbl>
              <a:tblPr>
                <a:noFill/>
                <a:tableStyleId>{9C3971CA-C200-4CF5-826F-29267659D139}</a:tableStyleId>
              </a:tblPr>
              <a:tblGrid>
                <a:gridCol w="626725">
                  <a:extLst>
                    <a:ext uri="{9D8B030D-6E8A-4147-A177-3AD203B41FA5}">
                      <a16:colId xmlns:a16="http://schemas.microsoft.com/office/drawing/2014/main" val="20000"/>
                    </a:ext>
                  </a:extLst>
                </a:gridCol>
                <a:gridCol w="674275">
                  <a:extLst>
                    <a:ext uri="{9D8B030D-6E8A-4147-A177-3AD203B41FA5}">
                      <a16:colId xmlns:a16="http://schemas.microsoft.com/office/drawing/2014/main" val="20001"/>
                    </a:ext>
                  </a:extLst>
                </a:gridCol>
                <a:gridCol w="650500">
                  <a:extLst>
                    <a:ext uri="{9D8B030D-6E8A-4147-A177-3AD203B41FA5}">
                      <a16:colId xmlns:a16="http://schemas.microsoft.com/office/drawing/2014/main" val="20002"/>
                    </a:ext>
                  </a:extLst>
                </a:gridCol>
                <a:gridCol w="650500">
                  <a:extLst>
                    <a:ext uri="{9D8B030D-6E8A-4147-A177-3AD203B41FA5}">
                      <a16:colId xmlns:a16="http://schemas.microsoft.com/office/drawing/2014/main" val="20003"/>
                    </a:ext>
                  </a:extLst>
                </a:gridCol>
                <a:gridCol w="650500">
                  <a:extLst>
                    <a:ext uri="{9D8B030D-6E8A-4147-A177-3AD203B41FA5}">
                      <a16:colId xmlns:a16="http://schemas.microsoft.com/office/drawing/2014/main" val="20004"/>
                    </a:ext>
                  </a:extLst>
                </a:gridCol>
                <a:gridCol w="650500">
                  <a:extLst>
                    <a:ext uri="{9D8B030D-6E8A-4147-A177-3AD203B41FA5}">
                      <a16:colId xmlns:a16="http://schemas.microsoft.com/office/drawing/2014/main" val="20005"/>
                    </a:ext>
                  </a:extLst>
                </a:gridCol>
              </a:tblGrid>
              <a:tr h="656550">
                <a:tc>
                  <a:txBody>
                    <a:bodyPr/>
                    <a:lstStyle/>
                    <a:p>
                      <a:pPr marL="0" marR="0" lvl="0" indent="0" algn="just" rtl="0">
                        <a:lnSpc>
                          <a:spcPct val="100000"/>
                        </a:lnSpc>
                        <a:spcBef>
                          <a:spcPts val="0"/>
                        </a:spcBef>
                        <a:spcAft>
                          <a:spcPts val="0"/>
                        </a:spcAft>
                        <a:buClr>
                          <a:schemeClr val="lt1"/>
                        </a:buClr>
                        <a:buSzPts val="1200"/>
                        <a:buFont typeface="Helvetica Neue"/>
                        <a:buNone/>
                      </a:pPr>
                      <a:endParaRPr sz="1200" u="none" strike="noStrike" cap="none">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Regions</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Range of Sheltering factor </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Range of Obstacle heights (m) </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Mass of UAV (kg) </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Altitude at which UAV will fly (m) </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Initial Velocity of the UAV (m/s) </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0250">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Urban </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0 - 7.5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0-51</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3.75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120, 60, 40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19.4444</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0250">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Sub Urban</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0 - 7.5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0-42</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3.75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120, 60, 40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19.4444</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30250">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Rural </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0 – 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0-16</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      3.75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120, 60, 40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200"/>
                        <a:buFont typeface="Times New Roman"/>
                        <a:buNone/>
                      </a:pPr>
                      <a:r>
                        <a:rPr lang="en-US" sz="1200" u="none" strike="noStrike" cap="none">
                          <a:latin typeface="Times New Roman"/>
                          <a:ea typeface="Times New Roman"/>
                          <a:cs typeface="Times New Roman"/>
                          <a:sym typeface="Times New Roman"/>
                        </a:rPr>
                        <a:t>19.4444</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08" name="Google Shape;208;p28"/>
          <p:cNvSpPr txBox="1"/>
          <p:nvPr/>
        </p:nvSpPr>
        <p:spPr>
          <a:xfrm>
            <a:off x="4879449" y="4293449"/>
            <a:ext cx="3639601" cy="423633"/>
          </a:xfrm>
          <a:prstGeom prst="rect">
            <a:avLst/>
          </a:prstGeom>
          <a:noFill/>
          <a:ln>
            <a:noFill/>
          </a:ln>
        </p:spPr>
        <p:txBody>
          <a:bodyPr spcFirstLastPara="1" wrap="square" lIns="91400" tIns="91400" rIns="91400" bIns="91400" anchor="t" anchorCtr="0">
            <a:spAutoFit/>
          </a:bodyPr>
          <a:lstStyle/>
          <a:p>
            <a:pPr marL="0" marR="0" lvl="0" indent="0" algn="just"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 Table 3:The values used to determine the risk value during program implementation are displayed in the table</a:t>
            </a:r>
            <a:endParaRPr/>
          </a:p>
        </p:txBody>
      </p:sp>
      <p:pic>
        <p:nvPicPr>
          <p:cNvPr id="2" name="Picture 1">
            <a:extLst>
              <a:ext uri="{FF2B5EF4-FFF2-40B4-BE49-F238E27FC236}">
                <a16:creationId xmlns:a16="http://schemas.microsoft.com/office/drawing/2014/main" id="{949E736A-54D3-94E7-CB8E-1A29361E2C9C}"/>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311699" y="376149"/>
            <a:ext cx="8520602" cy="572702"/>
          </a:xfrm>
          <a:prstGeom prst="rect">
            <a:avLst/>
          </a:prstGeom>
          <a:noFill/>
          <a:ln>
            <a:noFill/>
          </a:ln>
        </p:spPr>
        <p:txBody>
          <a:bodyPr spcFirstLastPara="1" wrap="square" lIns="91400" tIns="91400" rIns="91400" bIns="91400" anchor="t" anchorCtr="0">
            <a:normAutofit/>
          </a:bodyPr>
          <a:lstStyle/>
          <a:p>
            <a:pPr marL="0" marR="0" lvl="0" indent="0" algn="just" rtl="0">
              <a:lnSpc>
                <a:spcPct val="115000"/>
              </a:lnSpc>
              <a:spcBef>
                <a:spcPts val="0"/>
              </a:spcBef>
              <a:spcAft>
                <a:spcPts val="0"/>
              </a:spcAft>
              <a:buClr>
                <a:srgbClr val="1A1A1A"/>
              </a:buClr>
              <a:buSzPts val="1176"/>
              <a:buFont typeface="Times New Roman"/>
              <a:buNone/>
            </a:pPr>
            <a:r>
              <a:rPr lang="en-US" sz="1176">
                <a:latin typeface="Times New Roman"/>
                <a:ea typeface="Times New Roman"/>
                <a:cs typeface="Times New Roman"/>
                <a:sym typeface="Times New Roman"/>
              </a:rPr>
              <a:t>Result And Analysis</a:t>
            </a:r>
            <a:endParaRPr sz="1344" b="1" i="0" u="none" strike="noStrike" cap="none">
              <a:solidFill>
                <a:srgbClr val="1A1A1A"/>
              </a:solidFill>
              <a:latin typeface="Times New Roman"/>
              <a:ea typeface="Times New Roman"/>
              <a:cs typeface="Times New Roman"/>
              <a:sym typeface="Times New Roman"/>
            </a:endParaRPr>
          </a:p>
        </p:txBody>
      </p:sp>
      <p:sp>
        <p:nvSpPr>
          <p:cNvPr id="214" name="Google Shape;214;p29"/>
          <p:cNvSpPr txBox="1">
            <a:spLocks noGrp="1"/>
          </p:cNvSpPr>
          <p:nvPr>
            <p:ph type="body" idx="1"/>
          </p:nvPr>
        </p:nvSpPr>
        <p:spPr>
          <a:xfrm>
            <a:off x="311699" y="1526925"/>
            <a:ext cx="3999902" cy="3042001"/>
          </a:xfrm>
          <a:prstGeom prst="rect">
            <a:avLst/>
          </a:prstGeom>
          <a:noFill/>
          <a:ln>
            <a:noFill/>
          </a:ln>
        </p:spPr>
        <p:txBody>
          <a:bodyPr spcFirstLastPara="1" wrap="square" lIns="91400" tIns="91400" rIns="91400" bIns="91400" anchor="t" anchorCtr="0">
            <a:normAutofit/>
          </a:bodyPr>
          <a:lstStyle/>
          <a:p>
            <a:pPr marL="0" lvl="0" indent="0" algn="just" rtl="0">
              <a:lnSpc>
                <a:spcPct val="115000"/>
              </a:lnSpc>
              <a:spcBef>
                <a:spcPts val="0"/>
              </a:spcBef>
              <a:spcAft>
                <a:spcPts val="0"/>
              </a:spcAft>
              <a:buSzPts val="1100"/>
              <a:buNone/>
            </a:pPr>
            <a:r>
              <a:rPr lang="en-US" sz="1100" b="1">
                <a:solidFill>
                  <a:srgbClr val="1A9988"/>
                </a:solidFill>
                <a:latin typeface="Times New Roman"/>
                <a:ea typeface="Times New Roman"/>
                <a:cs typeface="Times New Roman"/>
                <a:sym typeface="Times New Roman"/>
              </a:rPr>
              <a:t>   1</a:t>
            </a:r>
            <a:r>
              <a:rPr lang="en-US">
                <a:solidFill>
                  <a:srgbClr val="1A1A1A"/>
                </a:solidFill>
              </a:rPr>
              <a:t>.Urban Region Graphical Analysis:</a:t>
            </a:r>
            <a:endParaRPr/>
          </a:p>
        </p:txBody>
      </p:sp>
      <p:sp>
        <p:nvSpPr>
          <p:cNvPr id="215" name="Google Shape;215;p29"/>
          <p:cNvSpPr txBox="1">
            <a:spLocks noGrp="1"/>
          </p:cNvSpPr>
          <p:nvPr>
            <p:ph type="body" idx="2"/>
          </p:nvPr>
        </p:nvSpPr>
        <p:spPr>
          <a:xfrm>
            <a:off x="4660200" y="1526925"/>
            <a:ext cx="3999901" cy="3042001"/>
          </a:xfrm>
          <a:prstGeom prst="rect">
            <a:avLst/>
          </a:prstGeom>
          <a:noFill/>
          <a:ln>
            <a:noFill/>
          </a:ln>
        </p:spPr>
        <p:txBody>
          <a:bodyPr spcFirstLastPara="1" wrap="square" lIns="91400" tIns="91400" rIns="91400" bIns="91400" anchor="t" anchorCtr="0">
            <a:normAutofit/>
          </a:bodyPr>
          <a:lstStyle/>
          <a:p>
            <a:pPr marL="0" lvl="0" indent="0" algn="just" rtl="0">
              <a:lnSpc>
                <a:spcPct val="100000"/>
              </a:lnSpc>
              <a:spcBef>
                <a:spcPts val="0"/>
              </a:spcBef>
              <a:spcAft>
                <a:spcPts val="0"/>
              </a:spcAft>
              <a:buSzPts val="1100"/>
              <a:buNone/>
            </a:pPr>
            <a:r>
              <a:rPr lang="en-US" sz="1100" b="1">
                <a:solidFill>
                  <a:srgbClr val="1A9988"/>
                </a:solidFill>
                <a:latin typeface="Times New Roman"/>
                <a:ea typeface="Times New Roman"/>
                <a:cs typeface="Times New Roman"/>
                <a:sym typeface="Times New Roman"/>
              </a:rPr>
              <a:t> </a:t>
            </a:r>
            <a:r>
              <a:rPr lang="en-US">
                <a:solidFill>
                  <a:schemeClr val="accent1"/>
                </a:solidFill>
              </a:rPr>
              <a:t>Risk Value vs. Altitudes Analysis (Urban Region)</a:t>
            </a:r>
            <a:endParaRPr/>
          </a:p>
        </p:txBody>
      </p:sp>
      <p:sp>
        <p:nvSpPr>
          <p:cNvPr id="216" name="Google Shape;216;p29"/>
          <p:cNvSpPr txBox="1"/>
          <p:nvPr/>
        </p:nvSpPr>
        <p:spPr>
          <a:xfrm>
            <a:off x="275600" y="1115500"/>
            <a:ext cx="8082599" cy="503686"/>
          </a:xfrm>
          <a:prstGeom prst="rect">
            <a:avLst/>
          </a:prstGeom>
          <a:noFill/>
          <a:ln>
            <a:noFill/>
          </a:ln>
        </p:spPr>
        <p:txBody>
          <a:bodyPr spcFirstLastPara="1" wrap="square" lIns="91400" tIns="91400" rIns="91400" bIns="91400" anchor="t" anchorCtr="0">
            <a:spAutoFit/>
          </a:bodyPr>
          <a:lstStyle/>
          <a:p>
            <a:pPr marL="0" marR="0" lvl="0" indent="0" algn="just" rtl="0">
              <a:lnSpc>
                <a:spcPct val="115000"/>
              </a:lnSpc>
              <a:spcBef>
                <a:spcPts val="0"/>
              </a:spcBef>
              <a:spcAft>
                <a:spcPts val="0"/>
              </a:spcAft>
              <a:buClr>
                <a:srgbClr val="1A1A1A"/>
              </a:buClr>
              <a:buSzPts val="1100"/>
              <a:buFont typeface="Times New Roman"/>
              <a:buNone/>
            </a:pPr>
            <a:r>
              <a:rPr lang="en-US" sz="1100" b="0" i="0" u="none" strike="noStrike" cap="none">
                <a:solidFill>
                  <a:srgbClr val="1A1A1A"/>
                </a:solidFill>
                <a:latin typeface="Times New Roman"/>
                <a:ea typeface="Times New Roman"/>
                <a:cs typeface="Times New Roman"/>
                <a:sym typeface="Times New Roman"/>
              </a:rPr>
              <a:t>Ultimately, the maximum, average, and minimum risk for each of the three zones are determined from all the data, and a graphical analysis is performed on them, the results of which are provided below.</a:t>
            </a:r>
            <a:endParaRPr/>
          </a:p>
        </p:txBody>
      </p:sp>
      <p:graphicFrame>
        <p:nvGraphicFramePr>
          <p:cNvPr id="217" name="Google Shape;217;p29"/>
          <p:cNvGraphicFramePr/>
          <p:nvPr/>
        </p:nvGraphicFramePr>
        <p:xfrm>
          <a:off x="539600" y="1958999"/>
          <a:ext cx="3048400" cy="1857000"/>
        </p:xfrm>
        <a:graphic>
          <a:graphicData uri="http://schemas.openxmlformats.org/drawingml/2006/table">
            <a:tbl>
              <a:tblPr>
                <a:noFill/>
                <a:tableStyleId>{9C3971CA-C200-4CF5-826F-29267659D139}</a:tableStyleId>
              </a:tblPr>
              <a:tblGrid>
                <a:gridCol w="762100">
                  <a:extLst>
                    <a:ext uri="{9D8B030D-6E8A-4147-A177-3AD203B41FA5}">
                      <a16:colId xmlns:a16="http://schemas.microsoft.com/office/drawing/2014/main" val="20000"/>
                    </a:ext>
                  </a:extLst>
                </a:gridCol>
                <a:gridCol w="762100">
                  <a:extLst>
                    <a:ext uri="{9D8B030D-6E8A-4147-A177-3AD203B41FA5}">
                      <a16:colId xmlns:a16="http://schemas.microsoft.com/office/drawing/2014/main" val="20001"/>
                    </a:ext>
                  </a:extLst>
                </a:gridCol>
                <a:gridCol w="762100">
                  <a:extLst>
                    <a:ext uri="{9D8B030D-6E8A-4147-A177-3AD203B41FA5}">
                      <a16:colId xmlns:a16="http://schemas.microsoft.com/office/drawing/2014/main" val="20002"/>
                    </a:ext>
                  </a:extLst>
                </a:gridCol>
                <a:gridCol w="762100">
                  <a:extLst>
                    <a:ext uri="{9D8B030D-6E8A-4147-A177-3AD203B41FA5}">
                      <a16:colId xmlns:a16="http://schemas.microsoft.com/office/drawing/2014/main" val="20003"/>
                    </a:ext>
                  </a:extLst>
                </a:gridCol>
              </a:tblGrid>
              <a:tr h="46425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Urban Area</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120m</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60m</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40m</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6425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Max</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86.499130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86.499130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86.499130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6425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Avg</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83.402817</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82.132301</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81.280235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6425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Min</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77.845177</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75.547050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74.119629</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18" name="Google Shape;218;p29"/>
          <p:cNvSpPr txBox="1"/>
          <p:nvPr/>
        </p:nvSpPr>
        <p:spPr>
          <a:xfrm>
            <a:off x="585525" y="3926499"/>
            <a:ext cx="3203101" cy="765282"/>
          </a:xfrm>
          <a:prstGeom prst="rect">
            <a:avLst/>
          </a:prstGeom>
          <a:noFill/>
          <a:ln>
            <a:noFill/>
          </a:ln>
        </p:spPr>
        <p:txBody>
          <a:bodyPr spcFirstLastPara="1" wrap="square" lIns="91400" tIns="91400" rIns="91400" bIns="91400" anchor="t" anchorCtr="0">
            <a:spAutoFit/>
          </a:bodyPr>
          <a:lstStyle/>
          <a:p>
            <a:pPr marL="0" marR="0" lvl="0" indent="0" algn="ctr"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Table  showing the highest, average, and lowest values from the urban region's risk map</a:t>
            </a:r>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rgbClr val="1A9988"/>
              </a:solidFill>
              <a:latin typeface="Times New Roman"/>
              <a:ea typeface="Times New Roman"/>
              <a:cs typeface="Times New Roman"/>
              <a:sym typeface="Times New Roman"/>
            </a:endParaRPr>
          </a:p>
        </p:txBody>
      </p:sp>
      <p:pic>
        <p:nvPicPr>
          <p:cNvPr id="219" name="Google Shape;219;p29" descr="Google Shape;213;p26"/>
          <p:cNvPicPr preferRelativeResize="0"/>
          <p:nvPr/>
        </p:nvPicPr>
        <p:blipFill rotWithShape="1">
          <a:blip r:embed="rId3">
            <a:alphaModFix/>
          </a:blip>
          <a:srcRect/>
          <a:stretch/>
        </p:blipFill>
        <p:spPr>
          <a:xfrm>
            <a:off x="4660200" y="1854874"/>
            <a:ext cx="3698000" cy="2232376"/>
          </a:xfrm>
          <a:prstGeom prst="rect">
            <a:avLst/>
          </a:prstGeom>
          <a:noFill/>
          <a:ln>
            <a:noFill/>
          </a:ln>
        </p:spPr>
      </p:pic>
      <p:sp>
        <p:nvSpPr>
          <p:cNvPr id="220" name="Google Shape;220;p29"/>
          <p:cNvSpPr txBox="1"/>
          <p:nvPr/>
        </p:nvSpPr>
        <p:spPr>
          <a:xfrm>
            <a:off x="4672774" y="4133174"/>
            <a:ext cx="3698100" cy="423633"/>
          </a:xfrm>
          <a:prstGeom prst="rect">
            <a:avLst/>
          </a:prstGeom>
          <a:noFill/>
          <a:ln>
            <a:noFill/>
          </a:ln>
        </p:spPr>
        <p:txBody>
          <a:bodyPr spcFirstLastPara="1" wrap="square" lIns="91400" tIns="91400" rIns="91400" bIns="91400" anchor="t" anchorCtr="0">
            <a:spAutoFit/>
          </a:bodyPr>
          <a:lstStyle/>
          <a:p>
            <a:pPr marL="0" marR="0" lvl="0" indent="0" algn="l"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Figure 6: Graphical Analysis of maximum, average and minimum risk value for urban regions.</a:t>
            </a:r>
            <a:endParaRPr/>
          </a:p>
        </p:txBody>
      </p:sp>
      <p:pic>
        <p:nvPicPr>
          <p:cNvPr id="2" name="Picture 1">
            <a:extLst>
              <a:ext uri="{FF2B5EF4-FFF2-40B4-BE49-F238E27FC236}">
                <a16:creationId xmlns:a16="http://schemas.microsoft.com/office/drawing/2014/main" id="{560E28BB-7DB1-78C2-BFBB-5F1405741658}"/>
              </a:ext>
            </a:extLst>
          </p:cNvPr>
          <p:cNvPicPr/>
          <p:nvPr/>
        </p:nvPicPr>
        <p:blipFill>
          <a:blip r:embed="rId4">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195950" y="1318650"/>
            <a:ext cx="7688399" cy="535201"/>
          </a:xfrm>
          <a:prstGeom prst="rect">
            <a:avLst/>
          </a:prstGeom>
          <a:noFill/>
          <a:ln>
            <a:noFill/>
          </a:ln>
        </p:spPr>
        <p:txBody>
          <a:bodyPr spcFirstLastPara="1" wrap="square" lIns="91400" tIns="91400" rIns="91400" bIns="91400" anchor="t" anchorCtr="0">
            <a:normAutofit/>
          </a:bodyPr>
          <a:lstStyle/>
          <a:p>
            <a:pPr marL="0" marR="0" lvl="0" indent="0" algn="just" rtl="0">
              <a:lnSpc>
                <a:spcPct val="115000"/>
              </a:lnSpc>
              <a:spcBef>
                <a:spcPts val="0"/>
              </a:spcBef>
              <a:spcAft>
                <a:spcPts val="0"/>
              </a:spcAft>
              <a:buClr>
                <a:srgbClr val="1A1A1A"/>
              </a:buClr>
              <a:buSzPts val="1400"/>
              <a:buFont typeface="Times New Roman"/>
              <a:buNone/>
            </a:pPr>
            <a:r>
              <a:rPr lang="en-US" sz="1400">
                <a:latin typeface="Times New Roman"/>
                <a:ea typeface="Times New Roman"/>
                <a:cs typeface="Times New Roman"/>
                <a:sym typeface="Times New Roman"/>
              </a:rPr>
              <a:t>      2.Sub-Urban Region Graphical Analysis</a:t>
            </a:r>
            <a:endParaRPr/>
          </a:p>
        </p:txBody>
      </p:sp>
      <p:sp>
        <p:nvSpPr>
          <p:cNvPr id="226" name="Google Shape;226;p30"/>
          <p:cNvSpPr txBox="1">
            <a:spLocks noGrp="1"/>
          </p:cNvSpPr>
          <p:nvPr>
            <p:ph type="body" idx="1"/>
          </p:nvPr>
        </p:nvSpPr>
        <p:spPr>
          <a:xfrm>
            <a:off x="403674" y="1327981"/>
            <a:ext cx="3999902" cy="3543001"/>
          </a:xfrm>
          <a:prstGeom prst="rect">
            <a:avLst/>
          </a:prstGeom>
          <a:noFill/>
          <a:ln>
            <a:noFill/>
          </a:ln>
        </p:spPr>
        <p:txBody>
          <a:bodyPr spcFirstLastPara="1" wrap="square" lIns="91400" tIns="91400" rIns="91400" bIns="91400" anchor="t" anchorCtr="0">
            <a:normAutofit/>
          </a:bodyPr>
          <a:lstStyle/>
          <a:p>
            <a:pPr marL="0" marR="0" lvl="0" indent="0" algn="l" rtl="0">
              <a:lnSpc>
                <a:spcPct val="115000"/>
              </a:lnSpc>
              <a:spcBef>
                <a:spcPts val="0"/>
              </a:spcBef>
              <a:spcAft>
                <a:spcPts val="0"/>
              </a:spcAft>
              <a:buClr>
                <a:schemeClr val="accent1"/>
              </a:buClr>
              <a:buSzPts val="1300"/>
              <a:buFont typeface="Helvetica Neue"/>
              <a:buNone/>
            </a:pPr>
            <a:r>
              <a:rPr lang="en-US" sz="1300" b="0" i="0" u="none" strike="noStrike" cap="none">
                <a:solidFill>
                  <a:schemeClr val="accent1"/>
                </a:solidFill>
                <a:latin typeface="Lato"/>
                <a:ea typeface="Lato"/>
                <a:cs typeface="Lato"/>
                <a:sym typeface="Lato"/>
              </a:rPr>
              <a:t>                   </a:t>
            </a:r>
            <a:endParaRPr/>
          </a:p>
        </p:txBody>
      </p:sp>
      <p:sp>
        <p:nvSpPr>
          <p:cNvPr id="227" name="Google Shape;227;p30"/>
          <p:cNvSpPr txBox="1">
            <a:spLocks noGrp="1"/>
          </p:cNvSpPr>
          <p:nvPr>
            <p:ph type="body" idx="2"/>
          </p:nvPr>
        </p:nvSpPr>
        <p:spPr>
          <a:xfrm>
            <a:off x="4408125" y="1059886"/>
            <a:ext cx="3999901" cy="3466801"/>
          </a:xfrm>
          <a:prstGeom prst="rect">
            <a:avLst/>
          </a:prstGeom>
          <a:noFill/>
          <a:ln>
            <a:noFill/>
          </a:ln>
        </p:spPr>
        <p:txBody>
          <a:bodyPr spcFirstLastPara="1" wrap="square" lIns="91400" tIns="91400" rIns="91400" bIns="91400" anchor="t" anchorCtr="0">
            <a:normAutofit/>
          </a:bodyPr>
          <a:lstStyle/>
          <a:p>
            <a:pPr marL="0" lvl="0" indent="0" algn="just" rtl="0">
              <a:lnSpc>
                <a:spcPct val="115000"/>
              </a:lnSpc>
              <a:spcBef>
                <a:spcPts val="0"/>
              </a:spcBef>
              <a:spcAft>
                <a:spcPts val="0"/>
              </a:spcAft>
              <a:buSzPts val="1100"/>
              <a:buNone/>
            </a:pPr>
            <a:r>
              <a:rPr lang="en-US" sz="1100">
                <a:solidFill>
                  <a:srgbClr val="1A9988"/>
                </a:solidFill>
                <a:latin typeface="Times New Roman"/>
                <a:ea typeface="Times New Roman"/>
                <a:cs typeface="Times New Roman"/>
                <a:sym typeface="Times New Roman"/>
              </a:rPr>
              <a:t> </a:t>
            </a:r>
            <a:r>
              <a:rPr lang="en-US">
                <a:solidFill>
                  <a:srgbClr val="1A1A1A"/>
                </a:solidFill>
              </a:rPr>
              <a:t> Risk Value vs. Altitudes Analysis (Sub-Urban Region)</a:t>
            </a:r>
            <a:endParaRPr/>
          </a:p>
        </p:txBody>
      </p:sp>
      <p:graphicFrame>
        <p:nvGraphicFramePr>
          <p:cNvPr id="228" name="Google Shape;228;p30"/>
          <p:cNvGraphicFramePr/>
          <p:nvPr/>
        </p:nvGraphicFramePr>
        <p:xfrm>
          <a:off x="594524" y="1724949"/>
          <a:ext cx="3125800" cy="2649625"/>
        </p:xfrm>
        <a:graphic>
          <a:graphicData uri="http://schemas.openxmlformats.org/drawingml/2006/table">
            <a:tbl>
              <a:tblPr>
                <a:noFill/>
                <a:tableStyleId>{9C3971CA-C200-4CF5-826F-29267659D139}</a:tableStyleId>
              </a:tblPr>
              <a:tblGrid>
                <a:gridCol w="781450">
                  <a:extLst>
                    <a:ext uri="{9D8B030D-6E8A-4147-A177-3AD203B41FA5}">
                      <a16:colId xmlns:a16="http://schemas.microsoft.com/office/drawing/2014/main" val="20000"/>
                    </a:ext>
                  </a:extLst>
                </a:gridCol>
                <a:gridCol w="781450">
                  <a:extLst>
                    <a:ext uri="{9D8B030D-6E8A-4147-A177-3AD203B41FA5}">
                      <a16:colId xmlns:a16="http://schemas.microsoft.com/office/drawing/2014/main" val="20001"/>
                    </a:ext>
                  </a:extLst>
                </a:gridCol>
                <a:gridCol w="781450">
                  <a:extLst>
                    <a:ext uri="{9D8B030D-6E8A-4147-A177-3AD203B41FA5}">
                      <a16:colId xmlns:a16="http://schemas.microsoft.com/office/drawing/2014/main" val="20002"/>
                    </a:ext>
                  </a:extLst>
                </a:gridCol>
                <a:gridCol w="781450">
                  <a:extLst>
                    <a:ext uri="{9D8B030D-6E8A-4147-A177-3AD203B41FA5}">
                      <a16:colId xmlns:a16="http://schemas.microsoft.com/office/drawing/2014/main" val="20003"/>
                    </a:ext>
                  </a:extLst>
                </a:gridCol>
              </a:tblGrid>
              <a:tr h="530325">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Sub-Urban        Area</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120m</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60m</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40m</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1000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Max</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30.731995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30.731916</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30.731995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1000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Avg</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29.631916</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29.180517</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28.877790</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99300">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Min</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27.657358</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26.840866</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26.333721</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29" name="Google Shape;229;p30"/>
          <p:cNvSpPr txBox="1"/>
          <p:nvPr/>
        </p:nvSpPr>
        <p:spPr>
          <a:xfrm>
            <a:off x="594574" y="4305150"/>
            <a:ext cx="3125702" cy="554430"/>
          </a:xfrm>
          <a:prstGeom prst="rect">
            <a:avLst/>
          </a:prstGeom>
          <a:noFill/>
          <a:ln>
            <a:noFill/>
          </a:ln>
        </p:spPr>
        <p:txBody>
          <a:bodyPr spcFirstLastPara="1" wrap="square" lIns="91400" tIns="91400" rIns="91400" bIns="91400" anchor="t" anchorCtr="0">
            <a:spAutoFit/>
          </a:bodyPr>
          <a:lstStyle/>
          <a:p>
            <a:pPr marL="0" marR="0" lvl="0" indent="0" algn="l"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 </a:t>
            </a:r>
            <a:endParaRPr/>
          </a:p>
          <a:p>
            <a:pPr marL="0" marR="0" lvl="0" indent="0" algn="l"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Table showing the highest, average, and lowest values from the urban region's risk map</a:t>
            </a:r>
            <a:endParaRPr/>
          </a:p>
        </p:txBody>
      </p:sp>
      <p:pic>
        <p:nvPicPr>
          <p:cNvPr id="230" name="Google Shape;230;p30" descr="Google Shape;224;p27"/>
          <p:cNvPicPr preferRelativeResize="0"/>
          <p:nvPr/>
        </p:nvPicPr>
        <p:blipFill rotWithShape="1">
          <a:blip r:embed="rId3">
            <a:alphaModFix/>
          </a:blip>
          <a:srcRect/>
          <a:stretch/>
        </p:blipFill>
        <p:spPr>
          <a:xfrm>
            <a:off x="4577624" y="1530374"/>
            <a:ext cx="3654278" cy="2525827"/>
          </a:xfrm>
          <a:prstGeom prst="rect">
            <a:avLst/>
          </a:prstGeom>
          <a:noFill/>
          <a:ln>
            <a:noFill/>
          </a:ln>
        </p:spPr>
      </p:pic>
      <p:sp>
        <p:nvSpPr>
          <p:cNvPr id="231" name="Google Shape;231;p30"/>
          <p:cNvSpPr txBox="1"/>
          <p:nvPr/>
        </p:nvSpPr>
        <p:spPr>
          <a:xfrm>
            <a:off x="4580925" y="4108056"/>
            <a:ext cx="3654300" cy="711912"/>
          </a:xfrm>
          <a:prstGeom prst="rect">
            <a:avLst/>
          </a:prstGeom>
          <a:noFill/>
          <a:ln>
            <a:noFill/>
          </a:ln>
        </p:spPr>
        <p:txBody>
          <a:bodyPr spcFirstLastPara="1" wrap="square" lIns="91400" tIns="91400" rIns="91400" bIns="91400" anchor="t" anchorCtr="0">
            <a:spAutoFit/>
          </a:bodyPr>
          <a:lstStyle/>
          <a:p>
            <a:pPr marL="0" marR="0" lvl="0" indent="0" algn="l"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Figure 8: Graphical Analysis of maximum, average and minimum risk value for Sub-urban region (Italy, Rome).</a:t>
            </a:r>
            <a:endParaRPr/>
          </a:p>
          <a:p>
            <a:pPr marL="0" marR="0" lvl="0" indent="0" algn="ctr" rtl="0">
              <a:lnSpc>
                <a:spcPct val="115000"/>
              </a:lnSpc>
              <a:spcBef>
                <a:spcPts val="0"/>
              </a:spcBef>
              <a:spcAft>
                <a:spcPts val="0"/>
              </a:spcAft>
              <a:buClr>
                <a:srgbClr val="000000"/>
              </a:buClr>
              <a:buSzPts val="900"/>
              <a:buFont typeface="Arial"/>
              <a:buNone/>
            </a:pPr>
            <a:endParaRPr sz="900" b="0" i="0" u="none" strike="noStrike" cap="none">
              <a:solidFill>
                <a:srgbClr val="1A9988"/>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8557348D-A0C1-EB81-28B2-0F6EF24A45A8}"/>
              </a:ext>
            </a:extLst>
          </p:cNvPr>
          <p:cNvPicPr/>
          <p:nvPr/>
        </p:nvPicPr>
        <p:blipFill>
          <a:blip r:embed="rId4">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311699" y="754999"/>
            <a:ext cx="8520602" cy="572702"/>
          </a:xfrm>
          <a:prstGeom prst="rect">
            <a:avLst/>
          </a:prstGeom>
          <a:noFill/>
          <a:ln>
            <a:noFill/>
          </a:ln>
        </p:spPr>
        <p:txBody>
          <a:bodyPr spcFirstLastPara="1" wrap="square" lIns="91400" tIns="91400" rIns="91400" bIns="91400" anchor="t" anchorCtr="0">
            <a:normAutofit/>
          </a:bodyPr>
          <a:lstStyle/>
          <a:p>
            <a:pPr marL="0" lvl="0" indent="0" algn="l" rtl="0">
              <a:lnSpc>
                <a:spcPct val="100000"/>
              </a:lnSpc>
              <a:spcBef>
                <a:spcPts val="0"/>
              </a:spcBef>
              <a:spcAft>
                <a:spcPts val="0"/>
              </a:spcAft>
              <a:buClr>
                <a:srgbClr val="1A1A1A"/>
              </a:buClr>
              <a:buSzPts val="1100"/>
              <a:buFont typeface="Times New Roman"/>
              <a:buNone/>
            </a:pPr>
            <a:r>
              <a:rPr lang="en-US" sz="1100">
                <a:latin typeface="Times New Roman"/>
                <a:ea typeface="Times New Roman"/>
                <a:cs typeface="Times New Roman"/>
                <a:sym typeface="Times New Roman"/>
              </a:rPr>
              <a:t> 3.</a:t>
            </a:r>
            <a:r>
              <a:rPr lang="en-US" sz="1500"/>
              <a:t>Rural Region Graphical Analysis</a:t>
            </a:r>
            <a:endParaRPr/>
          </a:p>
        </p:txBody>
      </p:sp>
      <p:sp>
        <p:nvSpPr>
          <p:cNvPr id="237" name="Google Shape;237;p31"/>
          <p:cNvSpPr txBox="1">
            <a:spLocks noGrp="1"/>
          </p:cNvSpPr>
          <p:nvPr>
            <p:ph type="body" idx="1"/>
          </p:nvPr>
        </p:nvSpPr>
        <p:spPr>
          <a:xfrm>
            <a:off x="729324" y="2078875"/>
            <a:ext cx="3774301" cy="2261101"/>
          </a:xfrm>
          <a:prstGeom prst="rect">
            <a:avLst/>
          </a:prstGeom>
          <a:noFill/>
          <a:ln>
            <a:noFill/>
          </a:ln>
        </p:spPr>
        <p:txBody>
          <a:bodyPr spcFirstLastPara="1" wrap="square" lIns="91400" tIns="91400" rIns="91400" bIns="91400" anchor="t" anchorCtr="0">
            <a:normAutofit/>
          </a:bodyPr>
          <a:lstStyle/>
          <a:p>
            <a:pPr marL="0" marR="0" lvl="0" indent="0" algn="l" rtl="0">
              <a:lnSpc>
                <a:spcPct val="115000"/>
              </a:lnSpc>
              <a:spcBef>
                <a:spcPts val="0"/>
              </a:spcBef>
              <a:spcAft>
                <a:spcPts val="0"/>
              </a:spcAft>
              <a:buClr>
                <a:schemeClr val="accent1"/>
              </a:buClr>
              <a:buSzPts val="1300"/>
              <a:buFont typeface="Helvetica Neue"/>
              <a:buNone/>
            </a:pPr>
            <a:r>
              <a:rPr lang="en-US" sz="1300" b="0" i="0" u="none" strike="noStrike" cap="none">
                <a:solidFill>
                  <a:schemeClr val="accent1"/>
                </a:solidFill>
                <a:latin typeface="Lato"/>
                <a:ea typeface="Lato"/>
                <a:cs typeface="Lato"/>
                <a:sym typeface="Lato"/>
              </a:rPr>
              <a:t>.</a:t>
            </a:r>
            <a:endParaRPr/>
          </a:p>
        </p:txBody>
      </p:sp>
      <p:sp>
        <p:nvSpPr>
          <p:cNvPr id="238" name="Google Shape;238;p31"/>
          <p:cNvSpPr txBox="1">
            <a:spLocks noGrp="1"/>
          </p:cNvSpPr>
          <p:nvPr>
            <p:ph type="body" idx="2"/>
          </p:nvPr>
        </p:nvSpPr>
        <p:spPr>
          <a:xfrm>
            <a:off x="4342774" y="1209625"/>
            <a:ext cx="3999901" cy="3416400"/>
          </a:xfrm>
          <a:prstGeom prst="rect">
            <a:avLst/>
          </a:prstGeom>
          <a:noFill/>
          <a:ln>
            <a:noFill/>
          </a:ln>
        </p:spPr>
        <p:txBody>
          <a:bodyPr spcFirstLastPara="1" wrap="square" lIns="91400" tIns="91400" rIns="91400" bIns="91400" anchor="t" anchorCtr="0">
            <a:normAutofit/>
          </a:bodyPr>
          <a:lstStyle/>
          <a:p>
            <a:pPr marL="0" lvl="0" indent="0" algn="just" rtl="0">
              <a:lnSpc>
                <a:spcPct val="115000"/>
              </a:lnSpc>
              <a:spcBef>
                <a:spcPts val="0"/>
              </a:spcBef>
              <a:spcAft>
                <a:spcPts val="0"/>
              </a:spcAft>
              <a:buSzPts val="1100"/>
              <a:buNone/>
            </a:pPr>
            <a:r>
              <a:rPr lang="en-US" sz="1100" b="1">
                <a:solidFill>
                  <a:srgbClr val="1A9988"/>
                </a:solidFill>
                <a:latin typeface="Times New Roman"/>
                <a:ea typeface="Times New Roman"/>
                <a:cs typeface="Times New Roman"/>
                <a:sym typeface="Times New Roman"/>
              </a:rPr>
              <a:t> </a:t>
            </a:r>
            <a:r>
              <a:rPr lang="en-US">
                <a:solidFill>
                  <a:srgbClr val="1A1A1A"/>
                </a:solidFill>
              </a:rPr>
              <a:t>Risk Value vs. Altitudes Analysis (Rural Region)</a:t>
            </a:r>
            <a:endParaRPr/>
          </a:p>
        </p:txBody>
      </p:sp>
      <p:graphicFrame>
        <p:nvGraphicFramePr>
          <p:cNvPr id="239" name="Google Shape;239;p31"/>
          <p:cNvGraphicFramePr/>
          <p:nvPr/>
        </p:nvGraphicFramePr>
        <p:xfrm>
          <a:off x="424325" y="1740849"/>
          <a:ext cx="3209225" cy="2121100"/>
        </p:xfrm>
        <a:graphic>
          <a:graphicData uri="http://schemas.openxmlformats.org/drawingml/2006/table">
            <a:tbl>
              <a:tblPr>
                <a:noFill/>
                <a:tableStyleId>{9C3971CA-C200-4CF5-826F-29267659D139}</a:tableStyleId>
              </a:tblPr>
              <a:tblGrid>
                <a:gridCol w="836750">
                  <a:extLst>
                    <a:ext uri="{9D8B030D-6E8A-4147-A177-3AD203B41FA5}">
                      <a16:colId xmlns:a16="http://schemas.microsoft.com/office/drawing/2014/main" val="20000"/>
                    </a:ext>
                  </a:extLst>
                </a:gridCol>
                <a:gridCol w="790825">
                  <a:extLst>
                    <a:ext uri="{9D8B030D-6E8A-4147-A177-3AD203B41FA5}">
                      <a16:colId xmlns:a16="http://schemas.microsoft.com/office/drawing/2014/main" val="20001"/>
                    </a:ext>
                  </a:extLst>
                </a:gridCol>
                <a:gridCol w="790825">
                  <a:extLst>
                    <a:ext uri="{9D8B030D-6E8A-4147-A177-3AD203B41FA5}">
                      <a16:colId xmlns:a16="http://schemas.microsoft.com/office/drawing/2014/main" val="20002"/>
                    </a:ext>
                  </a:extLst>
                </a:gridCol>
                <a:gridCol w="790825">
                  <a:extLst>
                    <a:ext uri="{9D8B030D-6E8A-4147-A177-3AD203B41FA5}">
                      <a16:colId xmlns:a16="http://schemas.microsoft.com/office/drawing/2014/main" val="20003"/>
                    </a:ext>
                  </a:extLst>
                </a:gridCol>
              </a:tblGrid>
              <a:tr h="530275">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Rural Area</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120m</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60m</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40m</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530275">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Max</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7.750818</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7.750818</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7.750818</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0275">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Avg</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7.737306</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7.724233</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7.713115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30275">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Min</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7.47371</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7.359525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lt1"/>
                        </a:buClr>
                        <a:buSzPts val="1100"/>
                        <a:buFont typeface="Times New Roman"/>
                        <a:buNone/>
                      </a:pPr>
                      <a:r>
                        <a:rPr lang="en-US" sz="1100" u="none" strike="noStrike" cap="none">
                          <a:latin typeface="Times New Roman"/>
                          <a:ea typeface="Times New Roman"/>
                          <a:cs typeface="Times New Roman"/>
                          <a:sym typeface="Times New Roman"/>
                        </a:rPr>
                        <a:t>          7.283175</a:t>
                      </a:r>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40" name="Google Shape;240;p31"/>
          <p:cNvSpPr txBox="1"/>
          <p:nvPr/>
        </p:nvSpPr>
        <p:spPr>
          <a:xfrm>
            <a:off x="436274" y="3926499"/>
            <a:ext cx="3209102" cy="765282"/>
          </a:xfrm>
          <a:prstGeom prst="rect">
            <a:avLst/>
          </a:prstGeom>
          <a:noFill/>
          <a:ln>
            <a:noFill/>
          </a:ln>
        </p:spPr>
        <p:txBody>
          <a:bodyPr spcFirstLastPara="1" wrap="square" lIns="91400" tIns="91400" rIns="91400" bIns="91400" anchor="t" anchorCtr="0">
            <a:spAutoFit/>
          </a:bodyPr>
          <a:lstStyle/>
          <a:p>
            <a:pPr marL="0" marR="0" lvl="0" indent="0" algn="ctr"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Table showing the highest, average, and lowest values from the Rural region's risk map.</a:t>
            </a:r>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rgbClr val="1A9988"/>
              </a:solidFill>
              <a:latin typeface="Times New Roman"/>
              <a:ea typeface="Times New Roman"/>
              <a:cs typeface="Times New Roman"/>
              <a:sym typeface="Times New Roman"/>
            </a:endParaRPr>
          </a:p>
        </p:txBody>
      </p:sp>
      <p:pic>
        <p:nvPicPr>
          <p:cNvPr id="241" name="Google Shape;241;p31" descr="Google Shape;235;p28"/>
          <p:cNvPicPr preferRelativeResize="0"/>
          <p:nvPr/>
        </p:nvPicPr>
        <p:blipFill rotWithShape="1">
          <a:blip r:embed="rId3">
            <a:alphaModFix/>
          </a:blip>
          <a:srcRect/>
          <a:stretch/>
        </p:blipFill>
        <p:spPr>
          <a:xfrm>
            <a:off x="4343100" y="1505925"/>
            <a:ext cx="3936875" cy="2500951"/>
          </a:xfrm>
          <a:prstGeom prst="rect">
            <a:avLst/>
          </a:prstGeom>
          <a:noFill/>
          <a:ln>
            <a:noFill/>
          </a:ln>
        </p:spPr>
      </p:pic>
      <p:sp>
        <p:nvSpPr>
          <p:cNvPr id="242" name="Google Shape;242;p31"/>
          <p:cNvSpPr txBox="1"/>
          <p:nvPr/>
        </p:nvSpPr>
        <p:spPr>
          <a:xfrm>
            <a:off x="4374274" y="4064275"/>
            <a:ext cx="3936901" cy="423632"/>
          </a:xfrm>
          <a:prstGeom prst="rect">
            <a:avLst/>
          </a:prstGeom>
          <a:noFill/>
          <a:ln>
            <a:noFill/>
          </a:ln>
        </p:spPr>
        <p:txBody>
          <a:bodyPr spcFirstLastPara="1" wrap="square" lIns="91400" tIns="91400" rIns="91400" bIns="91400" anchor="t" anchorCtr="0">
            <a:spAutoFit/>
          </a:bodyPr>
          <a:lstStyle/>
          <a:p>
            <a:pPr marL="0" marR="0" lvl="0" indent="0" algn="l"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Figure 15: Graphical Analysis of maximum, average and minimum risk value for Rural region.</a:t>
            </a:r>
            <a:endParaRPr/>
          </a:p>
        </p:txBody>
      </p:sp>
      <p:pic>
        <p:nvPicPr>
          <p:cNvPr id="2" name="Picture 1">
            <a:extLst>
              <a:ext uri="{FF2B5EF4-FFF2-40B4-BE49-F238E27FC236}">
                <a16:creationId xmlns:a16="http://schemas.microsoft.com/office/drawing/2014/main" id="{42E2B0B1-D423-7B02-1FE0-40FD25B08964}"/>
              </a:ext>
            </a:extLst>
          </p:cNvPr>
          <p:cNvPicPr/>
          <p:nvPr/>
        </p:nvPicPr>
        <p:blipFill>
          <a:blip r:embed="rId4">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729999" y="1318650"/>
            <a:ext cx="3300902" cy="1687200"/>
          </a:xfrm>
          <a:prstGeom prst="rect">
            <a:avLst/>
          </a:prstGeom>
          <a:noFill/>
          <a:ln>
            <a:noFill/>
          </a:ln>
        </p:spPr>
        <p:txBody>
          <a:bodyPr spcFirstLastPara="1" wrap="square" lIns="91400" tIns="91400" rIns="91400" bIns="91400" anchor="t" anchorCtr="0">
            <a:normAutofit/>
          </a:bodyPr>
          <a:lstStyle/>
          <a:p>
            <a:pPr marL="0" lvl="0" indent="0" algn="l" rtl="0">
              <a:lnSpc>
                <a:spcPct val="100000"/>
              </a:lnSpc>
              <a:spcBef>
                <a:spcPts val="0"/>
              </a:spcBef>
              <a:spcAft>
                <a:spcPts val="0"/>
              </a:spcAft>
              <a:buClr>
                <a:srgbClr val="1A1A1A"/>
              </a:buClr>
              <a:buSzPts val="2300"/>
              <a:buFont typeface="Raleway"/>
              <a:buNone/>
            </a:pPr>
            <a:r>
              <a:rPr lang="en-US" sz="2300"/>
              <a:t>  </a:t>
            </a:r>
            <a:endParaRPr/>
          </a:p>
          <a:p>
            <a:pPr marL="0" lvl="0" indent="0" algn="l" rtl="0">
              <a:lnSpc>
                <a:spcPct val="100000"/>
              </a:lnSpc>
              <a:spcBef>
                <a:spcPts val="0"/>
              </a:spcBef>
              <a:spcAft>
                <a:spcPts val="0"/>
              </a:spcAft>
              <a:buClr>
                <a:srgbClr val="1A1A1A"/>
              </a:buClr>
              <a:buSzPts val="2300"/>
              <a:buFont typeface="Raleway"/>
              <a:buNone/>
            </a:pPr>
            <a:endParaRPr sz="2300"/>
          </a:p>
          <a:p>
            <a:pPr marL="0" lvl="0" indent="0" algn="l" rtl="0">
              <a:lnSpc>
                <a:spcPct val="100000"/>
              </a:lnSpc>
              <a:spcBef>
                <a:spcPts val="0"/>
              </a:spcBef>
              <a:spcAft>
                <a:spcPts val="0"/>
              </a:spcAft>
              <a:buClr>
                <a:srgbClr val="1A1A1A"/>
              </a:buClr>
              <a:buSzPts val="2300"/>
              <a:buFont typeface="Raleway"/>
              <a:buNone/>
            </a:pPr>
            <a:endParaRPr sz="2300"/>
          </a:p>
          <a:p>
            <a:pPr marL="0" lvl="0" indent="0" algn="l" rtl="0">
              <a:lnSpc>
                <a:spcPct val="100000"/>
              </a:lnSpc>
              <a:spcBef>
                <a:spcPts val="0"/>
              </a:spcBef>
              <a:spcAft>
                <a:spcPts val="0"/>
              </a:spcAft>
              <a:buClr>
                <a:srgbClr val="1A1A1A"/>
              </a:buClr>
              <a:buSzPts val="2300"/>
              <a:buFont typeface="Raleway"/>
              <a:buNone/>
            </a:pPr>
            <a:r>
              <a:rPr lang="en-US" sz="2300"/>
              <a:t>              Index</a:t>
            </a:r>
            <a:endParaRPr/>
          </a:p>
        </p:txBody>
      </p:sp>
      <p:sp>
        <p:nvSpPr>
          <p:cNvPr id="84" name="Google Shape;84;p14"/>
          <p:cNvSpPr txBox="1">
            <a:spLocks noGrp="1"/>
          </p:cNvSpPr>
          <p:nvPr>
            <p:ph type="body" idx="1"/>
          </p:nvPr>
        </p:nvSpPr>
        <p:spPr>
          <a:xfrm>
            <a:off x="4661300" y="367400"/>
            <a:ext cx="3887400" cy="4776000"/>
          </a:xfrm>
          <a:prstGeom prst="rect">
            <a:avLst/>
          </a:prstGeom>
          <a:noFill/>
          <a:ln>
            <a:noFill/>
          </a:ln>
        </p:spPr>
        <p:txBody>
          <a:bodyPr spcFirstLastPara="1" wrap="square" lIns="91400" tIns="91400" rIns="91400" bIns="91400" anchor="t" anchorCtr="0">
            <a:normAutofit fontScale="85000" lnSpcReduction="20000"/>
          </a:bodyPr>
          <a:lstStyle/>
          <a:p>
            <a:pPr marL="0" lvl="0" indent="0" algn="l" rtl="0">
              <a:lnSpc>
                <a:spcPct val="92000"/>
              </a:lnSpc>
              <a:spcBef>
                <a:spcPts val="0"/>
              </a:spcBef>
              <a:spcAft>
                <a:spcPts val="0"/>
              </a:spcAft>
              <a:buSzPct val="100000"/>
              <a:buNone/>
            </a:pPr>
            <a:r>
              <a:rPr lang="en-US" sz="1100" b="1">
                <a:solidFill>
                  <a:srgbClr val="1A1A1A"/>
                </a:solidFill>
              </a:rPr>
              <a:t>01      </a:t>
            </a:r>
            <a:r>
              <a:rPr lang="en-US">
                <a:solidFill>
                  <a:srgbClr val="1A1A1A"/>
                </a:solidFill>
                <a:latin typeface="Times New Roman"/>
                <a:ea typeface="Times New Roman"/>
                <a:cs typeface="Times New Roman"/>
                <a:sym typeface="Times New Roman"/>
              </a:rPr>
              <a:t>:Introduction</a:t>
            </a:r>
            <a:endParaRPr sz="1800">
              <a:solidFill>
                <a:srgbClr val="1A1A1A"/>
              </a:solidFill>
              <a:latin typeface="Times New Roman"/>
              <a:ea typeface="Times New Roman"/>
              <a:cs typeface="Times New Roman"/>
              <a:sym typeface="Times New Roman"/>
            </a:endParaRPr>
          </a:p>
          <a:p>
            <a:pPr marL="0" lvl="0" indent="0" algn="l" rtl="0">
              <a:lnSpc>
                <a:spcPct val="92000"/>
              </a:lnSpc>
              <a:spcBef>
                <a:spcPts val="1200"/>
              </a:spcBef>
              <a:spcAft>
                <a:spcPts val="0"/>
              </a:spcAft>
              <a:buSzPct val="100000"/>
              <a:buNone/>
            </a:pPr>
            <a:r>
              <a:rPr lang="en-US" sz="1100" b="1"/>
              <a:t>                      </a:t>
            </a:r>
            <a:r>
              <a:rPr lang="en-US" sz="1000"/>
              <a:t>:</a:t>
            </a:r>
            <a:r>
              <a:rPr lang="en-US" sz="1000">
                <a:solidFill>
                  <a:srgbClr val="000000"/>
                </a:solidFill>
                <a:latin typeface="Times New Roman"/>
                <a:ea typeface="Times New Roman"/>
                <a:cs typeface="Times New Roman"/>
                <a:sym typeface="Times New Roman"/>
              </a:rPr>
              <a:t>Applications</a:t>
            </a:r>
            <a:endParaRPr sz="1700">
              <a:solidFill>
                <a:srgbClr val="000000"/>
              </a:solidFill>
              <a:latin typeface="Times New Roman"/>
              <a:ea typeface="Times New Roman"/>
              <a:cs typeface="Times New Roman"/>
              <a:sym typeface="Times New Roman"/>
            </a:endParaRPr>
          </a:p>
          <a:p>
            <a:pPr marL="0" lvl="0" indent="0" algn="l" rtl="0">
              <a:lnSpc>
                <a:spcPct val="92000"/>
              </a:lnSpc>
              <a:spcBef>
                <a:spcPts val="1200"/>
              </a:spcBef>
              <a:spcAft>
                <a:spcPts val="0"/>
              </a:spcAft>
              <a:buSzPct val="100000"/>
              <a:buNone/>
            </a:pPr>
            <a:r>
              <a:rPr lang="en-US" sz="1000">
                <a:solidFill>
                  <a:srgbClr val="000000"/>
                </a:solidFill>
                <a:latin typeface="Times New Roman"/>
                <a:ea typeface="Times New Roman"/>
                <a:cs typeface="Times New Roman"/>
                <a:sym typeface="Times New Roman"/>
              </a:rPr>
              <a:t>                  : BVLOS Flights' Performed Operations</a:t>
            </a:r>
            <a:endParaRPr sz="1000">
              <a:solidFill>
                <a:srgbClr val="000000"/>
              </a:solidFill>
              <a:latin typeface="Times New Roman"/>
              <a:ea typeface="Times New Roman"/>
              <a:cs typeface="Times New Roman"/>
              <a:sym typeface="Times New Roman"/>
            </a:endParaRPr>
          </a:p>
          <a:p>
            <a:pPr marL="0" lvl="0" indent="0" algn="l" rtl="0">
              <a:lnSpc>
                <a:spcPct val="92000"/>
              </a:lnSpc>
              <a:spcBef>
                <a:spcPts val="1200"/>
              </a:spcBef>
              <a:spcAft>
                <a:spcPts val="0"/>
              </a:spcAft>
              <a:buSzPct val="100000"/>
              <a:buNone/>
            </a:pPr>
            <a:r>
              <a:rPr lang="en-US" sz="1000">
                <a:solidFill>
                  <a:srgbClr val="000000"/>
                </a:solidFill>
                <a:latin typeface="Times New Roman"/>
                <a:ea typeface="Times New Roman"/>
                <a:cs typeface="Times New Roman"/>
                <a:sym typeface="Times New Roman"/>
              </a:rPr>
              <a:t>                  :</a:t>
            </a:r>
            <a:r>
              <a:rPr lang="en-US" sz="1150">
                <a:solidFill>
                  <a:srgbClr val="1A1A1A"/>
                </a:solidFill>
                <a:latin typeface="Times New Roman"/>
                <a:ea typeface="Times New Roman"/>
                <a:cs typeface="Times New Roman"/>
                <a:sym typeface="Times New Roman"/>
              </a:rPr>
              <a:t>BVLoS Advantages &amp; Challenges</a:t>
            </a:r>
            <a:endParaRPr sz="1150">
              <a:solidFill>
                <a:srgbClr val="1A1A1A"/>
              </a:solidFill>
              <a:latin typeface="Times New Roman"/>
              <a:ea typeface="Times New Roman"/>
              <a:cs typeface="Times New Roman"/>
              <a:sym typeface="Times New Roman"/>
            </a:endParaRPr>
          </a:p>
          <a:p>
            <a:pPr marL="0" lvl="0" indent="0" algn="l" rtl="0">
              <a:lnSpc>
                <a:spcPct val="92000"/>
              </a:lnSpc>
              <a:spcBef>
                <a:spcPts val="1200"/>
              </a:spcBef>
              <a:spcAft>
                <a:spcPts val="0"/>
              </a:spcAft>
              <a:buClr>
                <a:srgbClr val="000000"/>
              </a:buClr>
              <a:buSzPct val="62500"/>
              <a:buFont typeface="Arial"/>
              <a:buNone/>
            </a:pPr>
            <a:r>
              <a:rPr lang="en-US" b="1">
                <a:solidFill>
                  <a:srgbClr val="1A1A1A"/>
                </a:solidFill>
                <a:latin typeface="Times New Roman"/>
                <a:ea typeface="Times New Roman"/>
                <a:cs typeface="Times New Roman"/>
                <a:sym typeface="Times New Roman"/>
              </a:rPr>
              <a:t>02    :Risk Analysis</a:t>
            </a:r>
            <a:endParaRPr b="1">
              <a:solidFill>
                <a:srgbClr val="1A1A1A"/>
              </a:solidFill>
              <a:latin typeface="Times New Roman"/>
              <a:ea typeface="Times New Roman"/>
              <a:cs typeface="Times New Roman"/>
              <a:sym typeface="Times New Roman"/>
            </a:endParaRPr>
          </a:p>
          <a:p>
            <a:pPr marL="0" lvl="0" indent="0" algn="l" rtl="0">
              <a:lnSpc>
                <a:spcPct val="92000"/>
              </a:lnSpc>
              <a:spcBef>
                <a:spcPts val="1200"/>
              </a:spcBef>
              <a:spcAft>
                <a:spcPts val="0"/>
              </a:spcAft>
              <a:buSzPct val="68750"/>
              <a:buNone/>
            </a:pPr>
            <a:r>
              <a:rPr lang="en-US" b="1">
                <a:solidFill>
                  <a:srgbClr val="1A1A1A"/>
                </a:solidFill>
                <a:latin typeface="Times New Roman"/>
                <a:ea typeface="Times New Roman"/>
                <a:cs typeface="Times New Roman"/>
                <a:sym typeface="Times New Roman"/>
              </a:rPr>
              <a:t>03</a:t>
            </a:r>
            <a:r>
              <a:rPr lang="en-US" b="0">
                <a:solidFill>
                  <a:srgbClr val="1A1A1A"/>
                </a:solidFill>
              </a:rPr>
              <a:t>      </a:t>
            </a:r>
            <a:r>
              <a:rPr lang="en-US" b="1">
                <a:solidFill>
                  <a:srgbClr val="1A1A1A"/>
                </a:solidFill>
                <a:latin typeface="Times New Roman"/>
                <a:ea typeface="Times New Roman"/>
                <a:cs typeface="Times New Roman"/>
                <a:sym typeface="Times New Roman"/>
              </a:rPr>
              <a:t>:</a:t>
            </a:r>
            <a:r>
              <a:rPr lang="en-US">
                <a:solidFill>
                  <a:srgbClr val="1A1A1A"/>
                </a:solidFill>
              </a:rPr>
              <a:t>Related Work</a:t>
            </a:r>
            <a:endParaRPr>
              <a:solidFill>
                <a:srgbClr val="1A1A1A"/>
              </a:solidFill>
            </a:endParaRPr>
          </a:p>
          <a:p>
            <a:pPr marL="0" lvl="0" indent="0" algn="l" rtl="0">
              <a:lnSpc>
                <a:spcPct val="92000"/>
              </a:lnSpc>
              <a:spcBef>
                <a:spcPts val="1200"/>
              </a:spcBef>
              <a:spcAft>
                <a:spcPts val="0"/>
              </a:spcAft>
              <a:buSzPct val="100000"/>
              <a:buNone/>
            </a:pPr>
            <a:r>
              <a:rPr lang="en-US" sz="1100" b="1">
                <a:solidFill>
                  <a:srgbClr val="1A1A1A"/>
                </a:solidFill>
                <a:latin typeface="Times New Roman"/>
                <a:ea typeface="Times New Roman"/>
                <a:cs typeface="Times New Roman"/>
                <a:sym typeface="Times New Roman"/>
              </a:rPr>
              <a:t>                 </a:t>
            </a:r>
            <a:r>
              <a:rPr lang="en-US" sz="1000">
                <a:solidFill>
                  <a:srgbClr val="1A1A1A"/>
                </a:solidFill>
                <a:latin typeface="Times New Roman"/>
                <a:ea typeface="Times New Roman"/>
                <a:cs typeface="Times New Roman"/>
                <a:sym typeface="Times New Roman"/>
              </a:rPr>
              <a:t>:Risk map</a:t>
            </a:r>
            <a:endParaRPr sz="1700">
              <a:solidFill>
                <a:srgbClr val="1A1A1A"/>
              </a:solidFill>
              <a:latin typeface="Times New Roman"/>
              <a:ea typeface="Times New Roman"/>
              <a:cs typeface="Times New Roman"/>
              <a:sym typeface="Times New Roman"/>
            </a:endParaRPr>
          </a:p>
          <a:p>
            <a:pPr marL="0" lvl="0" indent="0" algn="l" rtl="0">
              <a:lnSpc>
                <a:spcPct val="92000"/>
              </a:lnSpc>
              <a:spcBef>
                <a:spcPts val="1200"/>
              </a:spcBef>
              <a:spcAft>
                <a:spcPts val="0"/>
              </a:spcAft>
              <a:buSzPct val="100000"/>
              <a:buNone/>
            </a:pPr>
            <a:r>
              <a:rPr lang="en-US" sz="1000">
                <a:latin typeface="Times New Roman"/>
                <a:ea typeface="Times New Roman"/>
                <a:cs typeface="Times New Roman"/>
                <a:sym typeface="Times New Roman"/>
              </a:rPr>
              <a:t>                  </a:t>
            </a:r>
            <a:r>
              <a:rPr lang="en-US">
                <a:solidFill>
                  <a:srgbClr val="1A1A1A"/>
                </a:solidFill>
              </a:rPr>
              <a:t>:</a:t>
            </a:r>
            <a:r>
              <a:rPr lang="en-US" sz="1100">
                <a:solidFill>
                  <a:srgbClr val="1A1A1A"/>
                </a:solidFill>
                <a:latin typeface="Times New Roman"/>
                <a:ea typeface="Times New Roman"/>
                <a:cs typeface="Times New Roman"/>
                <a:sym typeface="Times New Roman"/>
              </a:rPr>
              <a:t>Components of a Risk Map </a:t>
            </a:r>
            <a:endParaRPr sz="1100">
              <a:solidFill>
                <a:srgbClr val="1A1A1A"/>
              </a:solidFill>
              <a:latin typeface="Times New Roman"/>
              <a:ea typeface="Times New Roman"/>
              <a:cs typeface="Times New Roman"/>
              <a:sym typeface="Times New Roman"/>
            </a:endParaRPr>
          </a:p>
          <a:p>
            <a:pPr marL="0" lvl="0" indent="0" algn="l" rtl="0">
              <a:lnSpc>
                <a:spcPct val="92000"/>
              </a:lnSpc>
              <a:spcBef>
                <a:spcPts val="1200"/>
              </a:spcBef>
              <a:spcAft>
                <a:spcPts val="0"/>
              </a:spcAft>
              <a:buSzPct val="73333"/>
              <a:buNone/>
            </a:pPr>
            <a:r>
              <a:rPr lang="en-US" sz="1500" b="1">
                <a:solidFill>
                  <a:srgbClr val="1A1A1A"/>
                </a:solidFill>
                <a:latin typeface="Times New Roman"/>
                <a:ea typeface="Times New Roman"/>
                <a:cs typeface="Times New Roman"/>
                <a:sym typeface="Times New Roman"/>
              </a:rPr>
              <a:t>04      :My Work    </a:t>
            </a:r>
            <a:endParaRPr sz="1500" b="1">
              <a:solidFill>
                <a:srgbClr val="1A1A1A"/>
              </a:solidFill>
            </a:endParaRPr>
          </a:p>
          <a:p>
            <a:pPr marL="0" lvl="0" indent="0" algn="l" rtl="0">
              <a:lnSpc>
                <a:spcPct val="92000"/>
              </a:lnSpc>
              <a:spcBef>
                <a:spcPts val="1200"/>
              </a:spcBef>
              <a:spcAft>
                <a:spcPts val="0"/>
              </a:spcAft>
              <a:buSzPct val="73333"/>
              <a:buNone/>
            </a:pPr>
            <a:r>
              <a:rPr lang="en-US" sz="1500" b="1">
                <a:solidFill>
                  <a:srgbClr val="1A1A1A"/>
                </a:solidFill>
                <a:latin typeface="Times New Roman"/>
                <a:ea typeface="Times New Roman"/>
                <a:cs typeface="Times New Roman"/>
                <a:sym typeface="Times New Roman"/>
              </a:rPr>
              <a:t>05      :Result And Analysis</a:t>
            </a:r>
            <a:endParaRPr sz="1500"/>
          </a:p>
          <a:p>
            <a:pPr marL="0" lvl="0" indent="0" algn="l" rtl="0">
              <a:lnSpc>
                <a:spcPct val="92000"/>
              </a:lnSpc>
              <a:spcBef>
                <a:spcPts val="1200"/>
              </a:spcBef>
              <a:spcAft>
                <a:spcPts val="0"/>
              </a:spcAft>
              <a:buSzPct val="73333"/>
              <a:buNone/>
            </a:pPr>
            <a:r>
              <a:rPr lang="en-US" sz="1500" b="1">
                <a:solidFill>
                  <a:srgbClr val="1A1A1A"/>
                </a:solidFill>
                <a:latin typeface="Times New Roman"/>
                <a:ea typeface="Times New Roman"/>
                <a:cs typeface="Times New Roman"/>
                <a:sym typeface="Times New Roman"/>
              </a:rPr>
              <a:t>06      :Conclusions</a:t>
            </a:r>
            <a:endParaRPr sz="1500"/>
          </a:p>
          <a:p>
            <a:pPr marL="0" lvl="0" indent="0" algn="l" rtl="0">
              <a:lnSpc>
                <a:spcPct val="92000"/>
              </a:lnSpc>
              <a:spcBef>
                <a:spcPts val="1200"/>
              </a:spcBef>
              <a:spcAft>
                <a:spcPts val="0"/>
              </a:spcAft>
              <a:buSzPct val="73333"/>
              <a:buNone/>
            </a:pPr>
            <a:r>
              <a:rPr lang="en-US" sz="1500" b="1">
                <a:solidFill>
                  <a:srgbClr val="1A1A1A"/>
                </a:solidFill>
                <a:latin typeface="Times New Roman"/>
                <a:ea typeface="Times New Roman"/>
                <a:cs typeface="Times New Roman"/>
                <a:sym typeface="Times New Roman"/>
              </a:rPr>
              <a:t>07      :Future Work</a:t>
            </a:r>
            <a:endParaRPr sz="1500"/>
          </a:p>
          <a:p>
            <a:pPr marL="0" lvl="0" indent="0" algn="l" rtl="0">
              <a:lnSpc>
                <a:spcPct val="92000"/>
              </a:lnSpc>
              <a:spcBef>
                <a:spcPts val="1200"/>
              </a:spcBef>
              <a:spcAft>
                <a:spcPts val="0"/>
              </a:spcAft>
              <a:buSzPct val="73333"/>
              <a:buNone/>
            </a:pPr>
            <a:r>
              <a:rPr lang="en-US" sz="1500" b="1">
                <a:solidFill>
                  <a:srgbClr val="1A1A1A"/>
                </a:solidFill>
                <a:latin typeface="Times New Roman"/>
                <a:ea typeface="Times New Roman"/>
                <a:cs typeface="Times New Roman"/>
                <a:sym typeface="Times New Roman"/>
              </a:rPr>
              <a:t>08      :References</a:t>
            </a:r>
            <a:endParaRPr sz="1500"/>
          </a:p>
          <a:p>
            <a:pPr marL="0" lvl="0" indent="0" algn="l" rtl="0">
              <a:lnSpc>
                <a:spcPct val="92000"/>
              </a:lnSpc>
              <a:spcBef>
                <a:spcPts val="1200"/>
              </a:spcBef>
              <a:spcAft>
                <a:spcPts val="0"/>
              </a:spcAft>
              <a:buSzPct val="53333"/>
              <a:buNone/>
            </a:pPr>
            <a:r>
              <a:rPr lang="en-US" sz="1500" b="1">
                <a:solidFill>
                  <a:srgbClr val="1A1A1A"/>
                </a:solidFill>
                <a:latin typeface="Times New Roman"/>
                <a:ea typeface="Times New Roman"/>
                <a:cs typeface="Times New Roman"/>
                <a:sym typeface="Times New Roman"/>
              </a:rPr>
              <a:t>      </a:t>
            </a:r>
            <a:endParaRPr sz="1500"/>
          </a:p>
          <a:p>
            <a:pPr marL="0" lvl="0" indent="0" algn="l" rtl="0">
              <a:lnSpc>
                <a:spcPct val="92000"/>
              </a:lnSpc>
              <a:spcBef>
                <a:spcPts val="1200"/>
              </a:spcBef>
              <a:spcAft>
                <a:spcPts val="0"/>
              </a:spcAft>
              <a:buSzPct val="100000"/>
              <a:buNone/>
            </a:pPr>
            <a:r>
              <a:rPr lang="en-US" sz="600">
                <a:latin typeface="Times New Roman"/>
                <a:ea typeface="Times New Roman"/>
                <a:cs typeface="Times New Roman"/>
                <a:sym typeface="Times New Roman"/>
              </a:rPr>
              <a:t>                     :</a:t>
            </a:r>
            <a:endParaRPr sz="1100"/>
          </a:p>
          <a:p>
            <a:pPr marL="0" lvl="0" indent="0" algn="l" rtl="0">
              <a:lnSpc>
                <a:spcPct val="92000"/>
              </a:lnSpc>
              <a:spcBef>
                <a:spcPts val="1200"/>
              </a:spcBef>
              <a:spcAft>
                <a:spcPts val="0"/>
              </a:spcAft>
              <a:buSzPct val="100000"/>
              <a:buNone/>
            </a:pPr>
            <a:endParaRPr sz="1100">
              <a:solidFill>
                <a:srgbClr val="000000"/>
              </a:solidFill>
              <a:latin typeface="Times New Roman"/>
              <a:ea typeface="Times New Roman"/>
              <a:cs typeface="Times New Roman"/>
              <a:sym typeface="Times New Roman"/>
            </a:endParaRPr>
          </a:p>
          <a:p>
            <a:pPr marL="0" lvl="0" indent="0" algn="l" rtl="0">
              <a:lnSpc>
                <a:spcPct val="92000"/>
              </a:lnSpc>
              <a:spcBef>
                <a:spcPts val="1200"/>
              </a:spcBef>
              <a:spcAft>
                <a:spcPts val="0"/>
              </a:spcAft>
              <a:buSzPct val="100000"/>
              <a:buNone/>
            </a:pPr>
            <a:r>
              <a:rPr lang="en-US" sz="700" b="1"/>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2"/>
          <p:cNvSpPr txBox="1">
            <a:spLocks noGrp="1"/>
          </p:cNvSpPr>
          <p:nvPr>
            <p:ph type="title"/>
          </p:nvPr>
        </p:nvSpPr>
        <p:spPr>
          <a:xfrm>
            <a:off x="311699" y="222274"/>
            <a:ext cx="8520602" cy="572702"/>
          </a:xfrm>
          <a:prstGeom prst="rect">
            <a:avLst/>
          </a:prstGeom>
          <a:noFill/>
          <a:ln>
            <a:noFill/>
          </a:ln>
        </p:spPr>
        <p:txBody>
          <a:bodyPr spcFirstLastPara="1" wrap="square" lIns="91400" tIns="91400" rIns="91400" bIns="91400" anchor="t" anchorCtr="0">
            <a:normAutofit/>
          </a:bodyPr>
          <a:lstStyle/>
          <a:p>
            <a:pPr marL="0" marR="0" lvl="0" indent="0" algn="just" rtl="0">
              <a:lnSpc>
                <a:spcPct val="115000"/>
              </a:lnSpc>
              <a:spcBef>
                <a:spcPts val="0"/>
              </a:spcBef>
              <a:spcAft>
                <a:spcPts val="0"/>
              </a:spcAft>
              <a:buClr>
                <a:srgbClr val="1A1A1A"/>
              </a:buClr>
              <a:buSzPts val="1800"/>
              <a:buFont typeface="Times New Roman"/>
              <a:buNone/>
            </a:pPr>
            <a:r>
              <a:rPr lang="en-US" sz="1800">
                <a:latin typeface="Times New Roman"/>
                <a:ea typeface="Times New Roman"/>
                <a:cs typeface="Times New Roman"/>
                <a:sym typeface="Times New Roman"/>
              </a:rPr>
              <a:t>Visual analysis of various locations at the same altitude:</a:t>
            </a:r>
            <a:endParaRPr/>
          </a:p>
        </p:txBody>
      </p:sp>
      <p:sp>
        <p:nvSpPr>
          <p:cNvPr id="248" name="Google Shape;248;p32"/>
          <p:cNvSpPr txBox="1">
            <a:spLocks noGrp="1"/>
          </p:cNvSpPr>
          <p:nvPr>
            <p:ph type="body" idx="1"/>
          </p:nvPr>
        </p:nvSpPr>
        <p:spPr>
          <a:xfrm>
            <a:off x="187574" y="746324"/>
            <a:ext cx="8745302" cy="3802202"/>
          </a:xfrm>
          <a:prstGeom prst="rect">
            <a:avLst/>
          </a:prstGeom>
          <a:noFill/>
          <a:ln>
            <a:noFill/>
          </a:ln>
        </p:spPr>
        <p:txBody>
          <a:bodyPr spcFirstLastPara="1" wrap="square" lIns="91400" tIns="91400" rIns="91400" bIns="91400" anchor="t" anchorCtr="0">
            <a:normAutofit/>
          </a:bodyPr>
          <a:lstStyle/>
          <a:p>
            <a:pPr marL="0" marR="0" lvl="0" indent="457200" algn="just" rtl="0">
              <a:lnSpc>
                <a:spcPct val="115000"/>
              </a:lnSpc>
              <a:spcBef>
                <a:spcPts val="0"/>
              </a:spcBef>
              <a:spcAft>
                <a:spcPts val="0"/>
              </a:spcAft>
              <a:buClr>
                <a:schemeClr val="accent1"/>
              </a:buClr>
              <a:buSzPts val="1100"/>
              <a:buFont typeface="Helvetica Neue"/>
              <a:buNone/>
            </a:pPr>
            <a:r>
              <a:rPr lang="en-US" sz="1100" b="1">
                <a:solidFill>
                  <a:srgbClr val="1A9988"/>
                </a:solidFill>
                <a:latin typeface="Times New Roman"/>
                <a:ea typeface="Times New Roman"/>
                <a:cs typeface="Times New Roman"/>
                <a:sym typeface="Times New Roman"/>
              </a:rPr>
              <a:t>At altitude=120m                                         At altitude=60m                                                          At altitude=40m</a:t>
            </a:r>
            <a:endParaRPr/>
          </a:p>
        </p:txBody>
      </p:sp>
      <p:pic>
        <p:nvPicPr>
          <p:cNvPr id="249" name="Google Shape;249;p32" descr="Google Shape;243;p29"/>
          <p:cNvPicPr preferRelativeResize="0"/>
          <p:nvPr/>
        </p:nvPicPr>
        <p:blipFill rotWithShape="1">
          <a:blip r:embed="rId3">
            <a:alphaModFix/>
          </a:blip>
          <a:srcRect/>
          <a:stretch/>
        </p:blipFill>
        <p:spPr>
          <a:xfrm>
            <a:off x="187574" y="1225774"/>
            <a:ext cx="2883875" cy="3017977"/>
          </a:xfrm>
          <a:prstGeom prst="rect">
            <a:avLst/>
          </a:prstGeom>
          <a:noFill/>
          <a:ln>
            <a:noFill/>
          </a:ln>
        </p:spPr>
      </p:pic>
      <p:pic>
        <p:nvPicPr>
          <p:cNvPr id="250" name="Google Shape;250;p32" descr="Google Shape;245;p29"/>
          <p:cNvPicPr preferRelativeResize="0"/>
          <p:nvPr/>
        </p:nvPicPr>
        <p:blipFill rotWithShape="1">
          <a:blip r:embed="rId4">
            <a:alphaModFix/>
          </a:blip>
          <a:srcRect/>
          <a:stretch/>
        </p:blipFill>
        <p:spPr>
          <a:xfrm>
            <a:off x="3090749" y="1225774"/>
            <a:ext cx="2962513" cy="3017977"/>
          </a:xfrm>
          <a:prstGeom prst="rect">
            <a:avLst/>
          </a:prstGeom>
          <a:noFill/>
          <a:ln>
            <a:noFill/>
          </a:ln>
        </p:spPr>
      </p:pic>
      <p:pic>
        <p:nvPicPr>
          <p:cNvPr id="251" name="Google Shape;251;p32" descr="Google Shape;246;p29"/>
          <p:cNvPicPr preferRelativeResize="0"/>
          <p:nvPr/>
        </p:nvPicPr>
        <p:blipFill rotWithShape="1">
          <a:blip r:embed="rId5">
            <a:alphaModFix/>
          </a:blip>
          <a:srcRect/>
          <a:stretch/>
        </p:blipFill>
        <p:spPr>
          <a:xfrm>
            <a:off x="6053249" y="1272675"/>
            <a:ext cx="3032126" cy="2924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xfrm>
            <a:off x="635650" y="544950"/>
            <a:ext cx="7688399" cy="535201"/>
          </a:xfrm>
          <a:prstGeom prst="rect">
            <a:avLst/>
          </a:prstGeom>
          <a:noFill/>
          <a:ln>
            <a:noFill/>
          </a:ln>
        </p:spPr>
        <p:txBody>
          <a:bodyPr spcFirstLastPara="1" wrap="square" lIns="91400" tIns="91400" rIns="91400" bIns="91400" anchor="t" anchorCtr="0">
            <a:normAutofit fontScale="90000"/>
          </a:bodyPr>
          <a:lstStyle/>
          <a:p>
            <a:pPr marL="0" marR="0" lvl="0" indent="0" algn="just" rtl="0">
              <a:lnSpc>
                <a:spcPct val="115000"/>
              </a:lnSpc>
              <a:spcBef>
                <a:spcPts val="0"/>
              </a:spcBef>
              <a:spcAft>
                <a:spcPts val="0"/>
              </a:spcAft>
              <a:buClr>
                <a:srgbClr val="1A1A1A"/>
              </a:buClr>
              <a:buSzPts val="2100"/>
              <a:buFont typeface="Times New Roman"/>
              <a:buNone/>
            </a:pPr>
            <a:r>
              <a:rPr lang="en-US" sz="2100">
                <a:latin typeface="Times New Roman"/>
                <a:ea typeface="Times New Roman"/>
                <a:cs typeface="Times New Roman"/>
                <a:sym typeface="Times New Roman"/>
              </a:rPr>
              <a:t>Conclusions</a:t>
            </a:r>
            <a:endParaRPr/>
          </a:p>
        </p:txBody>
      </p:sp>
      <p:sp>
        <p:nvSpPr>
          <p:cNvPr id="257" name="Google Shape;257;p33"/>
          <p:cNvSpPr txBox="1">
            <a:spLocks noGrp="1"/>
          </p:cNvSpPr>
          <p:nvPr>
            <p:ph type="body" idx="1"/>
          </p:nvPr>
        </p:nvSpPr>
        <p:spPr>
          <a:xfrm>
            <a:off x="705999" y="1502174"/>
            <a:ext cx="3774301" cy="3289801"/>
          </a:xfrm>
          <a:prstGeom prst="rect">
            <a:avLst/>
          </a:prstGeom>
          <a:noFill/>
          <a:ln>
            <a:noFill/>
          </a:ln>
        </p:spPr>
        <p:txBody>
          <a:bodyPr spcFirstLastPara="1" wrap="square" lIns="91400" tIns="91400" rIns="91400" bIns="91400" anchor="t" anchorCtr="0">
            <a:normAutofit/>
          </a:bodyPr>
          <a:lstStyle/>
          <a:p>
            <a:pPr marL="0" lvl="0" indent="0" algn="l" rtl="0">
              <a:lnSpc>
                <a:spcPct val="92000"/>
              </a:lnSpc>
              <a:spcBef>
                <a:spcPts val="0"/>
              </a:spcBef>
              <a:spcAft>
                <a:spcPts val="0"/>
              </a:spcAft>
              <a:buSzPts val="1100"/>
              <a:buNone/>
            </a:pPr>
            <a:r>
              <a:rPr lang="en-US" sz="1100" b="1" dirty="0">
                <a:solidFill>
                  <a:srgbClr val="1A1A1A"/>
                </a:solidFill>
                <a:latin typeface="Times New Roman"/>
                <a:ea typeface="Times New Roman"/>
                <a:cs typeface="Times New Roman"/>
                <a:sym typeface="Times New Roman"/>
              </a:rPr>
              <a:t>Objective</a:t>
            </a:r>
            <a:r>
              <a:rPr lang="en-US" b="0" dirty="0"/>
              <a:t>: Developed a ground risk map for unmanned aircraft systems (UAS) applicable to urban, suburban, and rural environments.</a:t>
            </a:r>
            <a:endParaRPr sz="4500" dirty="0"/>
          </a:p>
          <a:p>
            <a:pPr marL="0" lvl="0" indent="0" algn="l" rtl="0">
              <a:lnSpc>
                <a:spcPct val="92000"/>
              </a:lnSpc>
              <a:spcBef>
                <a:spcPts val="1200"/>
              </a:spcBef>
              <a:spcAft>
                <a:spcPts val="0"/>
              </a:spcAft>
              <a:buSzPts val="1100"/>
              <a:buNone/>
            </a:pPr>
            <a:r>
              <a:rPr lang="en-US" sz="1100" b="1" dirty="0">
                <a:solidFill>
                  <a:srgbClr val="1A1A1A"/>
                </a:solidFill>
                <a:latin typeface="Times New Roman"/>
                <a:ea typeface="Times New Roman"/>
                <a:cs typeface="Times New Roman"/>
                <a:sym typeface="Times New Roman"/>
              </a:rPr>
              <a:t>Methodology</a:t>
            </a:r>
            <a:r>
              <a:rPr lang="en-US" b="0" dirty="0"/>
              <a:t>: Used a probabilistic risk assessment approach to calculate risk values by considering:</a:t>
            </a:r>
            <a:endParaRPr sz="4500" dirty="0"/>
          </a:p>
          <a:p>
            <a:pPr marL="457200" lvl="0" indent="-300831" algn="l" rtl="0">
              <a:lnSpc>
                <a:spcPct val="92000"/>
              </a:lnSpc>
              <a:spcBef>
                <a:spcPts val="120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Environmental factors</a:t>
            </a:r>
            <a:endParaRPr sz="4500" dirty="0"/>
          </a:p>
          <a:p>
            <a:pPr marL="457200" lvl="0" indent="-300831" algn="l" rtl="0">
              <a:lnSpc>
                <a:spcPct val="92000"/>
              </a:lnSpc>
              <a:spcBef>
                <a:spcPts val="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Drone specifications</a:t>
            </a:r>
            <a:endParaRPr sz="4500" dirty="0"/>
          </a:p>
          <a:p>
            <a:pPr marL="457200" lvl="0" indent="-300831" algn="l" rtl="0">
              <a:lnSpc>
                <a:spcPct val="92000"/>
              </a:lnSpc>
              <a:spcBef>
                <a:spcPts val="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Uncertainties related to parameters and obstacle heights</a:t>
            </a:r>
            <a:endParaRPr sz="4500" dirty="0"/>
          </a:p>
          <a:p>
            <a:pPr marL="0" lvl="0" indent="0" algn="l" rtl="0">
              <a:lnSpc>
                <a:spcPct val="92000"/>
              </a:lnSpc>
              <a:spcBef>
                <a:spcPts val="1200"/>
              </a:spcBef>
              <a:spcAft>
                <a:spcPts val="0"/>
              </a:spcAft>
              <a:buSzPts val="1100"/>
              <a:buNone/>
            </a:pPr>
            <a:r>
              <a:rPr lang="en-US" sz="1100" b="1" dirty="0">
                <a:solidFill>
                  <a:srgbClr val="1A1A1A"/>
                </a:solidFill>
                <a:latin typeface="Times New Roman"/>
                <a:ea typeface="Times New Roman"/>
                <a:cs typeface="Times New Roman"/>
                <a:sym typeface="Times New Roman"/>
              </a:rPr>
              <a:t>Descent Scenarios</a:t>
            </a:r>
            <a:r>
              <a:rPr lang="en-US" b="0" dirty="0"/>
              <a:t>: Included various descent scenarios in the analysis:</a:t>
            </a:r>
            <a:endParaRPr sz="4500" dirty="0"/>
          </a:p>
          <a:p>
            <a:pPr marL="457200" lvl="0" indent="-300831" algn="l" rtl="0">
              <a:lnSpc>
                <a:spcPct val="92000"/>
              </a:lnSpc>
              <a:spcBef>
                <a:spcPts val="120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Flyaway</a:t>
            </a:r>
            <a:endParaRPr sz="4500" dirty="0"/>
          </a:p>
          <a:p>
            <a:pPr marL="457200" lvl="0" indent="-300831" algn="l" rtl="0">
              <a:lnSpc>
                <a:spcPct val="92000"/>
              </a:lnSpc>
              <a:spcBef>
                <a:spcPts val="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Parachute drop</a:t>
            </a:r>
            <a:endParaRPr sz="4500" dirty="0"/>
          </a:p>
          <a:p>
            <a:pPr marL="457200" lvl="0" indent="-300831" algn="l" rtl="0">
              <a:lnSpc>
                <a:spcPct val="92000"/>
              </a:lnSpc>
              <a:spcBef>
                <a:spcPts val="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Uncontrolled glide</a:t>
            </a:r>
            <a:endParaRPr sz="4500" dirty="0"/>
          </a:p>
          <a:p>
            <a:pPr marL="457200" lvl="0" indent="-300831" algn="l" rtl="0">
              <a:lnSpc>
                <a:spcPct val="92000"/>
              </a:lnSpc>
              <a:spcBef>
                <a:spcPts val="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Ballistic fall</a:t>
            </a:r>
            <a:endParaRPr dirty="0"/>
          </a:p>
        </p:txBody>
      </p:sp>
      <p:sp>
        <p:nvSpPr>
          <p:cNvPr id="258" name="Google Shape;258;p33"/>
          <p:cNvSpPr txBox="1">
            <a:spLocks noGrp="1"/>
          </p:cNvSpPr>
          <p:nvPr>
            <p:ph type="body" idx="2"/>
          </p:nvPr>
        </p:nvSpPr>
        <p:spPr>
          <a:xfrm>
            <a:off x="4663702" y="1452674"/>
            <a:ext cx="3774300" cy="3339301"/>
          </a:xfrm>
          <a:prstGeom prst="rect">
            <a:avLst/>
          </a:prstGeom>
          <a:noFill/>
          <a:ln>
            <a:noFill/>
          </a:ln>
        </p:spPr>
        <p:txBody>
          <a:bodyPr spcFirstLastPara="1" wrap="square" lIns="91400" tIns="91400" rIns="91400" bIns="91400" anchor="t" anchorCtr="0">
            <a:normAutofit fontScale="92500"/>
          </a:bodyPr>
          <a:lstStyle/>
          <a:p>
            <a:pPr marL="0" lvl="0" indent="0" algn="l" rtl="0">
              <a:lnSpc>
                <a:spcPct val="115000"/>
              </a:lnSpc>
              <a:spcBef>
                <a:spcPts val="0"/>
              </a:spcBef>
              <a:spcAft>
                <a:spcPts val="0"/>
              </a:spcAft>
              <a:buSzPts val="1100"/>
              <a:buNone/>
            </a:pPr>
            <a:r>
              <a:rPr lang="en-US" sz="1100" b="1" dirty="0">
                <a:solidFill>
                  <a:srgbClr val="1A1A1A"/>
                </a:solidFill>
                <a:latin typeface="Times New Roman"/>
                <a:ea typeface="Times New Roman"/>
                <a:cs typeface="Times New Roman"/>
                <a:sym typeface="Times New Roman"/>
              </a:rPr>
              <a:t>Risk Map Components</a:t>
            </a:r>
            <a:r>
              <a:rPr lang="en-US" b="0" dirty="0"/>
              <a:t>: Integrated multiple layers into the risk map:</a:t>
            </a:r>
            <a:endParaRPr dirty="0"/>
          </a:p>
          <a:p>
            <a:pPr marL="457200" lvl="0" indent="-298450" algn="l" rtl="0">
              <a:lnSpc>
                <a:spcPct val="115000"/>
              </a:lnSpc>
              <a:spcBef>
                <a:spcPts val="120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Population density</a:t>
            </a:r>
            <a:endParaRPr dirty="0"/>
          </a:p>
          <a:p>
            <a:pPr marL="457200" lvl="0" indent="-298450" algn="l" rtl="0">
              <a:lnSpc>
                <a:spcPct val="115000"/>
              </a:lnSpc>
              <a:spcBef>
                <a:spcPts val="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Sheltering data</a:t>
            </a:r>
            <a:endParaRPr dirty="0"/>
          </a:p>
          <a:p>
            <a:pPr marL="457200" lvl="0" indent="-298450" algn="l" rtl="0">
              <a:lnSpc>
                <a:spcPct val="115000"/>
              </a:lnSpc>
              <a:spcBef>
                <a:spcPts val="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No-fly zones</a:t>
            </a:r>
            <a:endParaRPr dirty="0"/>
          </a:p>
          <a:p>
            <a:pPr marL="457200" lvl="0" indent="-298450" algn="l" rtl="0">
              <a:lnSpc>
                <a:spcPct val="115000"/>
              </a:lnSpc>
              <a:spcBef>
                <a:spcPts val="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Obstacles</a:t>
            </a:r>
            <a:endParaRPr dirty="0"/>
          </a:p>
          <a:p>
            <a:pPr marL="0" lvl="0" indent="0" algn="l" rtl="0">
              <a:lnSpc>
                <a:spcPct val="115000"/>
              </a:lnSpc>
              <a:spcBef>
                <a:spcPts val="1200"/>
              </a:spcBef>
              <a:spcAft>
                <a:spcPts val="0"/>
              </a:spcAft>
              <a:buSzPts val="1100"/>
              <a:buNone/>
            </a:pPr>
            <a:r>
              <a:rPr lang="en-US" sz="1100" b="1" dirty="0">
                <a:solidFill>
                  <a:srgbClr val="1A1A1A"/>
                </a:solidFill>
                <a:latin typeface="Times New Roman"/>
                <a:ea typeface="Times New Roman"/>
                <a:cs typeface="Times New Roman"/>
                <a:sym typeface="Times New Roman"/>
              </a:rPr>
              <a:t>Simulation Results</a:t>
            </a:r>
            <a:r>
              <a:rPr lang="en-US" b="0" dirty="0"/>
              <a:t>: Demonstrated the effectiveness of the risk map in:</a:t>
            </a:r>
            <a:endParaRPr dirty="0"/>
          </a:p>
          <a:p>
            <a:pPr marL="457200" lvl="0" indent="-298450" algn="l" rtl="0">
              <a:lnSpc>
                <a:spcPct val="115000"/>
              </a:lnSpc>
              <a:spcBef>
                <a:spcPts val="120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Quantifying risk</a:t>
            </a:r>
            <a:endParaRPr dirty="0"/>
          </a:p>
          <a:p>
            <a:pPr marL="457200" lvl="0" indent="-298450" algn="l" rtl="0">
              <a:lnSpc>
                <a:spcPct val="115000"/>
              </a:lnSpc>
              <a:spcBef>
                <a:spcPts val="0"/>
              </a:spcBef>
              <a:spcAft>
                <a:spcPts val="0"/>
              </a:spcAft>
              <a:buClr>
                <a:srgbClr val="1A1A1A"/>
              </a:buClr>
              <a:buSzPts val="1100"/>
              <a:buFont typeface="Times New Roman"/>
              <a:buChar char="●"/>
            </a:pPr>
            <a:r>
              <a:rPr lang="en-US" sz="1100" dirty="0">
                <a:solidFill>
                  <a:srgbClr val="1A1A1A"/>
                </a:solidFill>
                <a:latin typeface="Times New Roman"/>
                <a:ea typeface="Times New Roman"/>
                <a:cs typeface="Times New Roman"/>
                <a:sym typeface="Times New Roman"/>
              </a:rPr>
              <a:t>Identifying the least risky path for UAS missions</a:t>
            </a:r>
            <a:endParaRPr dirty="0"/>
          </a:p>
          <a:p>
            <a:pPr marL="0" lvl="0" indent="0" algn="l" rtl="0">
              <a:lnSpc>
                <a:spcPct val="115000"/>
              </a:lnSpc>
              <a:spcBef>
                <a:spcPts val="1200"/>
              </a:spcBef>
              <a:spcAft>
                <a:spcPts val="0"/>
              </a:spcAft>
              <a:buSzPts val="1100"/>
              <a:buNone/>
            </a:pPr>
            <a:r>
              <a:rPr lang="en-US" sz="1100" b="1" dirty="0">
                <a:solidFill>
                  <a:srgbClr val="1A1A1A"/>
                </a:solidFill>
                <a:latin typeface="Times New Roman"/>
                <a:ea typeface="Times New Roman"/>
                <a:cs typeface="Times New Roman"/>
                <a:sym typeface="Times New Roman"/>
              </a:rPr>
              <a:t>Utility</a:t>
            </a:r>
            <a:r>
              <a:rPr lang="en-US" b="0" dirty="0"/>
              <a:t>: The risk map serves as a tool for risk-informed decision-making, aiding in the safety assessment of drone operations across various environments.</a:t>
            </a:r>
            <a:endParaRPr dirty="0"/>
          </a:p>
        </p:txBody>
      </p:sp>
      <p:pic>
        <p:nvPicPr>
          <p:cNvPr id="2" name="Picture 1">
            <a:extLst>
              <a:ext uri="{FF2B5EF4-FFF2-40B4-BE49-F238E27FC236}">
                <a16:creationId xmlns:a16="http://schemas.microsoft.com/office/drawing/2014/main" id="{417425D1-3D28-802F-04B9-76DC60B345F2}"/>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729450" y="1318650"/>
            <a:ext cx="7688699" cy="535201"/>
          </a:xfrm>
          <a:prstGeom prst="rect">
            <a:avLst/>
          </a:prstGeom>
          <a:noFill/>
          <a:ln>
            <a:noFill/>
          </a:ln>
        </p:spPr>
        <p:txBody>
          <a:bodyPr spcFirstLastPara="1" wrap="square" lIns="91400" tIns="91400" rIns="91400" bIns="91400" anchor="t" anchorCtr="0">
            <a:normAutofit fontScale="90000"/>
          </a:bodyPr>
          <a:lstStyle/>
          <a:p>
            <a:pPr marL="0" marR="0" lvl="0" indent="0" algn="just" rtl="0">
              <a:lnSpc>
                <a:spcPct val="115000"/>
              </a:lnSpc>
              <a:spcBef>
                <a:spcPts val="0"/>
              </a:spcBef>
              <a:spcAft>
                <a:spcPts val="0"/>
              </a:spcAft>
              <a:buClr>
                <a:srgbClr val="1A1A1A"/>
              </a:buClr>
              <a:buSzPts val="2100"/>
              <a:buFont typeface="Times New Roman"/>
              <a:buNone/>
            </a:pPr>
            <a:r>
              <a:rPr lang="en-US" sz="2100">
                <a:latin typeface="Times New Roman"/>
                <a:ea typeface="Times New Roman"/>
                <a:cs typeface="Times New Roman"/>
                <a:sym typeface="Times New Roman"/>
              </a:rPr>
              <a:t>Future Work</a:t>
            </a:r>
            <a:endParaRPr/>
          </a:p>
        </p:txBody>
      </p:sp>
      <p:sp>
        <p:nvSpPr>
          <p:cNvPr id="264" name="Google Shape;264;p34"/>
          <p:cNvSpPr txBox="1">
            <a:spLocks noGrp="1"/>
          </p:cNvSpPr>
          <p:nvPr>
            <p:ph type="body" idx="1"/>
          </p:nvPr>
        </p:nvSpPr>
        <p:spPr>
          <a:xfrm>
            <a:off x="729450" y="2078875"/>
            <a:ext cx="7688699" cy="2261101"/>
          </a:xfrm>
          <a:prstGeom prst="rect">
            <a:avLst/>
          </a:prstGeom>
          <a:noFill/>
          <a:ln>
            <a:noFill/>
          </a:ln>
        </p:spPr>
        <p:txBody>
          <a:bodyPr spcFirstLastPara="1" wrap="square" lIns="91400" tIns="91400" rIns="91400" bIns="91400" anchor="t" anchorCtr="0">
            <a:normAutofit/>
          </a:bodyPr>
          <a:lstStyle/>
          <a:p>
            <a:pPr marL="0" lvl="0" indent="0" algn="l" rtl="0">
              <a:lnSpc>
                <a:spcPct val="103500"/>
              </a:lnSpc>
              <a:spcBef>
                <a:spcPts val="0"/>
              </a:spcBef>
              <a:spcAft>
                <a:spcPts val="0"/>
              </a:spcAft>
              <a:buSzPts val="1100"/>
              <a:buNone/>
            </a:pPr>
            <a:r>
              <a:rPr lang="en-US" sz="1100" b="1">
                <a:solidFill>
                  <a:srgbClr val="1A1A1A"/>
                </a:solidFill>
                <a:latin typeface="Times New Roman"/>
                <a:ea typeface="Times New Roman"/>
                <a:cs typeface="Times New Roman"/>
                <a:sym typeface="Times New Roman"/>
              </a:rPr>
              <a:t>Extra Aircraft Types:</a:t>
            </a:r>
            <a:r>
              <a:rPr lang="en-US" b="0"/>
              <a:t> Make plans to incorporate additional aircraft types into the risk analysis.</a:t>
            </a:r>
            <a:endParaRPr sz="1200"/>
          </a:p>
          <a:p>
            <a:pPr marL="0" lvl="0" indent="0" algn="l" rtl="0">
              <a:lnSpc>
                <a:spcPct val="103500"/>
              </a:lnSpc>
              <a:spcBef>
                <a:spcPts val="1200"/>
              </a:spcBef>
              <a:spcAft>
                <a:spcPts val="0"/>
              </a:spcAft>
              <a:buSzPts val="1100"/>
              <a:buNone/>
            </a:pPr>
            <a:r>
              <a:rPr lang="en-US" sz="1100" b="1">
                <a:solidFill>
                  <a:srgbClr val="1A1A1A"/>
                </a:solidFill>
                <a:latin typeface="Times New Roman"/>
                <a:ea typeface="Times New Roman"/>
                <a:cs typeface="Times New Roman"/>
                <a:sym typeface="Times New Roman"/>
              </a:rPr>
              <a:t>More Descent situations:</a:t>
            </a:r>
            <a:r>
              <a:rPr lang="en-US" b="0"/>
              <a:t> Make an effort to include more situations of descent in the study.</a:t>
            </a:r>
            <a:endParaRPr sz="1200"/>
          </a:p>
          <a:p>
            <a:pPr marL="0" lvl="0" indent="0" algn="l" rtl="0">
              <a:lnSpc>
                <a:spcPct val="103500"/>
              </a:lnSpc>
              <a:spcBef>
                <a:spcPts val="1200"/>
              </a:spcBef>
              <a:spcAft>
                <a:spcPts val="0"/>
              </a:spcAft>
              <a:buSzPts val="1100"/>
              <a:buNone/>
            </a:pPr>
            <a:r>
              <a:rPr lang="en-US" sz="1100" b="1">
                <a:solidFill>
                  <a:srgbClr val="1A1A1A"/>
                </a:solidFill>
                <a:latin typeface="Times New Roman"/>
                <a:ea typeface="Times New Roman"/>
                <a:cs typeface="Times New Roman"/>
                <a:sym typeface="Times New Roman"/>
              </a:rPr>
              <a:t>Enhanced Accuracy:</a:t>
            </a:r>
            <a:r>
              <a:rPr lang="en-US" b="0"/>
              <a:t> Aim to improve probability computation accuracy to improve risk assessments.</a:t>
            </a:r>
            <a:endParaRPr sz="1200"/>
          </a:p>
          <a:p>
            <a:pPr marL="0" lvl="0" indent="0" algn="l" rtl="0">
              <a:lnSpc>
                <a:spcPct val="103500"/>
              </a:lnSpc>
              <a:spcBef>
                <a:spcPts val="1200"/>
              </a:spcBef>
              <a:spcAft>
                <a:spcPts val="0"/>
              </a:spcAft>
              <a:buSzPts val="1100"/>
              <a:buNone/>
            </a:pPr>
            <a:r>
              <a:rPr lang="en-US" sz="1100" b="1">
                <a:solidFill>
                  <a:srgbClr val="1A1A1A"/>
                </a:solidFill>
                <a:latin typeface="Times New Roman"/>
                <a:ea typeface="Times New Roman"/>
                <a:cs typeface="Times New Roman"/>
                <a:sym typeface="Times New Roman"/>
              </a:rPr>
              <a:t>Midair Collision Risks:</a:t>
            </a:r>
            <a:r>
              <a:rPr lang="en-US" b="0"/>
              <a:t> For a more complete safety analysis, consider extending the risk map to include midair collision risks.</a:t>
            </a:r>
            <a:endParaRPr sz="1200"/>
          </a:p>
          <a:p>
            <a:pPr marL="0" lvl="0" indent="0" algn="l" rtl="0">
              <a:lnSpc>
                <a:spcPct val="103500"/>
              </a:lnSpc>
              <a:spcBef>
                <a:spcPts val="1200"/>
              </a:spcBef>
              <a:spcAft>
                <a:spcPts val="0"/>
              </a:spcAft>
              <a:buSzPts val="1100"/>
              <a:buNone/>
            </a:pPr>
            <a:r>
              <a:rPr lang="en-US" sz="1100" b="1">
                <a:solidFill>
                  <a:srgbClr val="1A1A1A"/>
                </a:solidFill>
                <a:latin typeface="Times New Roman"/>
                <a:ea typeface="Times New Roman"/>
                <a:cs typeface="Times New Roman"/>
                <a:sym typeface="Times New Roman"/>
              </a:rPr>
              <a:t>Enhanced Utility:</a:t>
            </a:r>
            <a:r>
              <a:rPr lang="en-US" b="0"/>
              <a:t> With these modifications, the risk map will be even more helpful for organising and carrying out safe and knowledgeable drone flights.</a:t>
            </a:r>
            <a:endParaRPr/>
          </a:p>
        </p:txBody>
      </p:sp>
      <p:pic>
        <p:nvPicPr>
          <p:cNvPr id="2" name="Picture 1">
            <a:extLst>
              <a:ext uri="{FF2B5EF4-FFF2-40B4-BE49-F238E27FC236}">
                <a16:creationId xmlns:a16="http://schemas.microsoft.com/office/drawing/2014/main" id="{83313578-AEF2-F04E-B8E4-DAC0EDAE51DC}"/>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727650" y="1131074"/>
            <a:ext cx="7688699" cy="535201"/>
          </a:xfrm>
          <a:prstGeom prst="rect">
            <a:avLst/>
          </a:prstGeom>
          <a:noFill/>
          <a:ln>
            <a:noFill/>
          </a:ln>
        </p:spPr>
        <p:txBody>
          <a:bodyPr spcFirstLastPara="1" wrap="square" lIns="91400" tIns="91400" rIns="91400" bIns="91400" anchor="t" anchorCtr="0">
            <a:normAutofit fontScale="90000"/>
          </a:bodyPr>
          <a:lstStyle/>
          <a:p>
            <a:pPr marL="0" marR="0" lvl="0" indent="0" algn="l" rtl="0">
              <a:lnSpc>
                <a:spcPct val="115000"/>
              </a:lnSpc>
              <a:spcBef>
                <a:spcPts val="0"/>
              </a:spcBef>
              <a:spcAft>
                <a:spcPts val="0"/>
              </a:spcAft>
              <a:buClr>
                <a:srgbClr val="1A1A1A"/>
              </a:buClr>
              <a:buSzPts val="2100"/>
              <a:buFont typeface="Times New Roman"/>
              <a:buNone/>
            </a:pPr>
            <a:r>
              <a:rPr lang="en-US" sz="2100">
                <a:latin typeface="Times New Roman"/>
                <a:ea typeface="Times New Roman"/>
                <a:cs typeface="Times New Roman"/>
                <a:sym typeface="Times New Roman"/>
              </a:rPr>
              <a:t>References:</a:t>
            </a:r>
            <a:endParaRPr/>
          </a:p>
        </p:txBody>
      </p:sp>
      <p:sp>
        <p:nvSpPr>
          <p:cNvPr id="270" name="Google Shape;270;p35"/>
          <p:cNvSpPr txBox="1">
            <a:spLocks noGrp="1"/>
          </p:cNvSpPr>
          <p:nvPr>
            <p:ph type="body" idx="1"/>
          </p:nvPr>
        </p:nvSpPr>
        <p:spPr>
          <a:xfrm>
            <a:off x="729450" y="1582624"/>
            <a:ext cx="7688699" cy="3364502"/>
          </a:xfrm>
          <a:prstGeom prst="rect">
            <a:avLst/>
          </a:prstGeom>
          <a:noFill/>
          <a:ln>
            <a:noFill/>
          </a:ln>
        </p:spPr>
        <p:txBody>
          <a:bodyPr spcFirstLastPara="1" wrap="square" lIns="91400" tIns="91400" rIns="91400" bIns="91400" anchor="t" anchorCtr="0">
            <a:normAutofit/>
          </a:bodyPr>
          <a:lstStyle/>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[1] F. Mohammed, A. Idries, N. Mohamed, J. Al-Jaroodi, I. Jawhar, Uavs for smart cities: Opportunities and challenges, in: ICUAS 2014, International Conference on Unmanned Aircraft Systems, 2014, IEEE, 2014, pp. 267–273.doi:10.1109/ICUAS.2014.6842265.</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[2] European Aviation Safety Agency, Notice of proposed amendment 2017-05 (a)  introduction of a regulatory framework for the operation of drones, Tech. rep. (2017).</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[3] European Aviation Safety Agency, Notice of proposed amendment 2017-05 (b) - introduction of a regulatory framework for the operation of drones, Tech. rep. (2017).</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[4] E. Capello, M. Dentis, L. N. Mascarello, S. Primatesta, Regulation analysis and new concept for a cloud-based uav supervision system in urban environment, in: RED-UAS 2017, Workshop on Research, Education and Development of Unmanned Aerial Systems, IEEE, 2017, pp. 90–95. doi:10.1109/RED-UAS.2017.8101649.</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[5] FAA, Federal Aviation Administration, UAS Integration Pilot Program, https://www.faa.gov/uas/programs_partnerships/uas_ integration_pilot_program/, accessed: 2018-06-26.</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[6] FAA, Federal Aviation Administration, System safety handbook, Department of transportation, Washington DC, USA, 2000</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[7] FAA, Federal Aviation Administration, System safety handbook, Department of transportation, Washington DC, USA, 2000.</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[8] EASA, Certification specifications and acceptable means of compliance for large aeroplanes cs-25, Tech. rep., Amendment 21, European Aviation Safety Agency (2018).</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[9] R. A. Clothier, R. A. Walker, Safety risk management of unmanned aircraft sys59tems, in: Handbook of Unmanned Aerial Vehicles, Springer, 2015, pp.2229–2275.</a:t>
            </a:r>
            <a:endParaRPr sz="800"/>
          </a:p>
          <a:p>
            <a:pPr marL="0" lvl="0" indent="0" algn="just" rtl="0">
              <a:lnSpc>
                <a:spcPct val="92000"/>
              </a:lnSpc>
              <a:spcBef>
                <a:spcPts val="0"/>
              </a:spcBef>
              <a:spcAft>
                <a:spcPts val="0"/>
              </a:spcAft>
              <a:buSzPts val="800"/>
              <a:buNone/>
            </a:pPr>
            <a:r>
              <a:rPr lang="en-US" sz="800"/>
              <a:t>[10]</a:t>
            </a:r>
            <a:r>
              <a:rPr lang="en-US" sz="800">
                <a:solidFill>
                  <a:srgbClr val="1A1A1A"/>
                </a:solidFill>
                <a:latin typeface="Times New Roman"/>
                <a:ea typeface="Times New Roman"/>
                <a:cs typeface="Times New Roman"/>
                <a:sym typeface="Times New Roman"/>
              </a:rPr>
              <a:t>T. Goerzen, Z. Kong, B. Mettle</a:t>
            </a:r>
            <a:r>
              <a:rPr lang="en-US" sz="800">
                <a:latin typeface="Times New Roman"/>
                <a:ea typeface="Times New Roman"/>
                <a:cs typeface="Times New Roman"/>
                <a:sym typeface="Times New Roman"/>
              </a:rPr>
              <a:t>r </a:t>
            </a:r>
            <a:r>
              <a:rPr lang="en-US" sz="800">
                <a:solidFill>
                  <a:srgbClr val="1A1A1A"/>
                </a:solidFill>
                <a:latin typeface="Times New Roman"/>
                <a:ea typeface="Times New Roman"/>
                <a:cs typeface="Times New Roman"/>
                <a:sym typeface="Times New Roman"/>
              </a:rPr>
              <a:t>"Risk-Aware Path Planning for BVLOS Drone Flights in Urban Areas" Autonomous Robots, 2018.</a:t>
            </a:r>
            <a:endParaRPr sz="800">
              <a:solidFill>
                <a:srgbClr val="1A1A1A"/>
              </a:solidFill>
              <a:latin typeface="Times New Roman"/>
              <a:ea typeface="Times New Roman"/>
              <a:cs typeface="Times New Roman"/>
              <a:sym typeface="Times New Roman"/>
            </a:endParaRPr>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[12] E. Denney, G. Pai, I. Whiteside, Modeling the safety architecture of uas flight operations, in: International Conference on Computer Safety, Reliability, and Security, Springer, 2017, pp. 162–178. doi:10.1007/978-3319-66266-4_11.</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[13] X. Lin, N. L. Fulton, M. E. Horn, Quantification of high level safety criteria</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[14] E. Ancel, F. M. Capristan, J. V. Foster, R. C. Condotta, Real-time risk assessment framework for unmanned aircraft system (uas) traffic management(utm), in: 17th AIAA Aviation Technology, Integration, and Operations Conference, 2017, p. 3273.</a:t>
            </a:r>
            <a:endParaRPr sz="3500"/>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[15] R. A. Clothier, R. A. Walker, N. Fulton, D. A. Campbell, A casualty risk analysis for unmanned aerial system (uas) operations over inhabited areas,in: AIAC12, Twelfth Australian International Aerospace Congress, 2nd Australasian Unmanned Air Vehicles Conference, 2007, pp. 1–15.</a:t>
            </a:r>
            <a:endParaRPr sz="800">
              <a:solidFill>
                <a:srgbClr val="1A1A1A"/>
              </a:solidFill>
              <a:latin typeface="Times New Roman"/>
              <a:ea typeface="Times New Roman"/>
              <a:cs typeface="Times New Roman"/>
              <a:sym typeface="Times New Roman"/>
            </a:endParaRPr>
          </a:p>
          <a:p>
            <a:pPr marL="0" lvl="0" indent="0" algn="just" rtl="0">
              <a:lnSpc>
                <a:spcPct val="92000"/>
              </a:lnSpc>
              <a:spcBef>
                <a:spcPts val="0"/>
              </a:spcBef>
              <a:spcAft>
                <a:spcPts val="0"/>
              </a:spcAft>
              <a:buSzPts val="800"/>
              <a:buNone/>
            </a:pPr>
            <a:r>
              <a:rPr lang="en-US" sz="800">
                <a:solidFill>
                  <a:srgbClr val="1A1A1A"/>
                </a:solidFill>
                <a:latin typeface="Times New Roman"/>
                <a:ea typeface="Times New Roman"/>
                <a:cs typeface="Times New Roman"/>
                <a:sym typeface="Times New Roman"/>
              </a:rPr>
              <a:t>[16]S. Patel, L. Nguyen, K. Wong </a:t>
            </a:r>
            <a:r>
              <a:rPr lang="en-US" sz="800">
                <a:solidFill>
                  <a:srgbClr val="000000"/>
                </a:solidFill>
                <a:latin typeface="Times New Roman"/>
                <a:ea typeface="Times New Roman"/>
                <a:cs typeface="Times New Roman"/>
                <a:sym typeface="Times New Roman"/>
              </a:rPr>
              <a:t>"Aerial Collision Risk Assessment for BVLOS Drone Operations Using GIS Data" International Journal of Remote Sensing, 2018.</a:t>
            </a:r>
            <a:endParaRPr sz="800">
              <a:solidFill>
                <a:srgbClr val="000000"/>
              </a:solidFill>
              <a:latin typeface="Times New Roman"/>
              <a:ea typeface="Times New Roman"/>
              <a:cs typeface="Times New Roman"/>
              <a:sym typeface="Times New Roman"/>
            </a:endParaRPr>
          </a:p>
          <a:p>
            <a:pPr marL="0" lvl="0" indent="0" algn="just" rtl="0">
              <a:lnSpc>
                <a:spcPct val="92000"/>
              </a:lnSpc>
              <a:spcBef>
                <a:spcPts val="0"/>
              </a:spcBef>
              <a:spcAft>
                <a:spcPts val="0"/>
              </a:spcAft>
              <a:buNone/>
            </a:pPr>
            <a:endParaRPr sz="800">
              <a:solidFill>
                <a:srgbClr val="000000"/>
              </a:solidFill>
              <a:latin typeface="Times New Roman"/>
              <a:ea typeface="Times New Roman"/>
              <a:cs typeface="Times New Roman"/>
              <a:sym typeface="Times New Roman"/>
            </a:endParaRPr>
          </a:p>
          <a:p>
            <a:pPr marL="0" lvl="0" indent="0" algn="just" rtl="0">
              <a:lnSpc>
                <a:spcPct val="92000"/>
              </a:lnSpc>
              <a:spcBef>
                <a:spcPts val="0"/>
              </a:spcBef>
              <a:spcAft>
                <a:spcPts val="0"/>
              </a:spcAft>
              <a:buSzPts val="800"/>
              <a:buNone/>
            </a:pPr>
            <a:endParaRPr sz="800">
              <a:solidFill>
                <a:srgbClr val="000000"/>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6F7ECF25-7AD2-329B-39F4-ACB73071A3A1}"/>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body" idx="1"/>
          </p:nvPr>
        </p:nvSpPr>
        <p:spPr>
          <a:xfrm>
            <a:off x="1233303" y="1136483"/>
            <a:ext cx="7688699" cy="226110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300"/>
              <a:buNone/>
            </a:pPr>
            <a:endParaRPr sz="1300" b="0" i="0" u="none" strike="noStrike" cap="none" dirty="0">
              <a:solidFill>
                <a:schemeClr val="accent1"/>
              </a:solidFill>
              <a:latin typeface="Lato"/>
              <a:ea typeface="Lato"/>
              <a:cs typeface="Lato"/>
              <a:sym typeface="Lato"/>
            </a:endParaRPr>
          </a:p>
          <a:p>
            <a:pPr marL="0" lvl="0" indent="0" algn="l" rtl="0">
              <a:lnSpc>
                <a:spcPct val="115000"/>
              </a:lnSpc>
              <a:spcBef>
                <a:spcPts val="1200"/>
              </a:spcBef>
              <a:spcAft>
                <a:spcPts val="0"/>
              </a:spcAft>
              <a:buSzPts val="1300"/>
              <a:buNone/>
            </a:pPr>
            <a:endParaRPr sz="1300" b="0" i="0" u="none" strike="noStrike" cap="none" dirty="0">
              <a:solidFill>
                <a:schemeClr val="accent1"/>
              </a:solidFill>
              <a:latin typeface="Lato"/>
              <a:ea typeface="Lato"/>
              <a:cs typeface="Lato"/>
              <a:sym typeface="Lato"/>
            </a:endParaRPr>
          </a:p>
          <a:p>
            <a:pPr marL="0" lvl="0" indent="0" algn="l" rtl="0">
              <a:lnSpc>
                <a:spcPct val="115000"/>
              </a:lnSpc>
              <a:spcBef>
                <a:spcPts val="1200"/>
              </a:spcBef>
              <a:spcAft>
                <a:spcPts val="0"/>
              </a:spcAft>
              <a:buSzPts val="1300"/>
              <a:buNone/>
            </a:pPr>
            <a:endParaRPr sz="1300" b="0" i="0" u="none" strike="noStrike" cap="none" dirty="0">
              <a:solidFill>
                <a:schemeClr val="accent1"/>
              </a:solidFill>
              <a:latin typeface="Lato"/>
              <a:ea typeface="Lato"/>
              <a:cs typeface="Lato"/>
              <a:sym typeface="Lato"/>
            </a:endParaRPr>
          </a:p>
          <a:p>
            <a:pPr marL="0" lvl="0" indent="0" algn="l" rtl="0">
              <a:lnSpc>
                <a:spcPct val="115000"/>
              </a:lnSpc>
              <a:spcBef>
                <a:spcPts val="1200"/>
              </a:spcBef>
              <a:spcAft>
                <a:spcPts val="0"/>
              </a:spcAft>
              <a:buSzPts val="1300"/>
              <a:buNone/>
            </a:pPr>
            <a:r>
              <a:rPr lang="en-US" sz="1300" b="0" i="0" u="none" strike="noStrike" cap="none" dirty="0">
                <a:solidFill>
                  <a:schemeClr val="accent1"/>
                </a:solidFill>
                <a:latin typeface="Lato"/>
                <a:ea typeface="Lato"/>
                <a:cs typeface="Lato"/>
                <a:sym typeface="Lato"/>
              </a:rPr>
              <a:t>                                            </a:t>
            </a:r>
            <a:r>
              <a:rPr lang="en-US" sz="3500" dirty="0">
                <a:latin typeface="Times New Roman"/>
                <a:ea typeface="Times New Roman"/>
                <a:cs typeface="Times New Roman"/>
                <a:sym typeface="Times New Roman"/>
              </a:rPr>
              <a:t>THANK YOU</a:t>
            </a:r>
            <a:endParaRPr dirty="0"/>
          </a:p>
        </p:txBody>
      </p:sp>
      <p:pic>
        <p:nvPicPr>
          <p:cNvPr id="2" name="Picture 1">
            <a:extLst>
              <a:ext uri="{FF2B5EF4-FFF2-40B4-BE49-F238E27FC236}">
                <a16:creationId xmlns:a16="http://schemas.microsoft.com/office/drawing/2014/main" id="{580CC0E4-E1F6-77F2-7210-62F6761FDFB0}"/>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0" y="307250"/>
            <a:ext cx="9144000" cy="845100"/>
          </a:xfrm>
          <a:prstGeom prst="rect">
            <a:avLst/>
          </a:prstGeom>
          <a:noFill/>
          <a:ln w="9525" cap="flat" cmpd="sng">
            <a:solidFill>
              <a:srgbClr val="FFFFFF"/>
            </a:solidFill>
            <a:prstDash val="solid"/>
            <a:round/>
            <a:headEnd type="none" w="sm" len="sm"/>
            <a:tailEnd type="none" w="sm" len="sm"/>
          </a:ln>
        </p:spPr>
        <p:txBody>
          <a:bodyPr spcFirstLastPara="1" wrap="square" lIns="91400" tIns="91400" rIns="91400" bIns="91400" anchor="t" anchorCtr="0">
            <a:normAutofit/>
          </a:bodyPr>
          <a:lstStyle/>
          <a:p>
            <a:pPr marL="0" lvl="0" indent="0" algn="l" rtl="0">
              <a:spcBef>
                <a:spcPts val="0"/>
              </a:spcBef>
              <a:spcAft>
                <a:spcPts val="0"/>
              </a:spcAft>
              <a:buNone/>
            </a:pPr>
            <a:r>
              <a:rPr lang="en-US" sz="2650">
                <a:latin typeface="Times New Roman"/>
                <a:ea typeface="Times New Roman"/>
                <a:cs typeface="Times New Roman"/>
                <a:sym typeface="Times New Roman"/>
              </a:rPr>
              <a:t>Introduction:</a:t>
            </a:r>
            <a:endParaRPr sz="2650">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US" sz="1100" b="0">
                <a:solidFill>
                  <a:srgbClr val="1A1A1A"/>
                </a:solidFill>
                <a:latin typeface="Arial"/>
                <a:ea typeface="Arial"/>
                <a:cs typeface="Arial"/>
                <a:sym typeface="Arial"/>
              </a:rPr>
              <a:t>A drone is an unmanned aerial vehicle (UAV) that is controlled remotely or autonomously through onboard computers.</a:t>
            </a:r>
            <a:endParaRPr>
              <a:latin typeface="Times New Roman"/>
              <a:ea typeface="Times New Roman"/>
              <a:cs typeface="Times New Roman"/>
              <a:sym typeface="Times New Roman"/>
            </a:endParaRPr>
          </a:p>
        </p:txBody>
      </p:sp>
      <p:sp>
        <p:nvSpPr>
          <p:cNvPr id="90" name="Google Shape;90;p15"/>
          <p:cNvSpPr txBox="1">
            <a:spLocks noGrp="1"/>
          </p:cNvSpPr>
          <p:nvPr>
            <p:ph type="body" idx="1"/>
          </p:nvPr>
        </p:nvSpPr>
        <p:spPr>
          <a:xfrm>
            <a:off x="355700" y="1817445"/>
            <a:ext cx="4147924" cy="2522530"/>
          </a:xfrm>
          <a:prstGeom prst="rect">
            <a:avLst/>
          </a:prstGeom>
          <a:noFill/>
          <a:ln>
            <a:noFill/>
          </a:ln>
        </p:spPr>
        <p:txBody>
          <a:bodyPr spcFirstLastPara="1" wrap="square" lIns="91400" tIns="91400" rIns="91400" bIns="91400" anchor="t" anchorCtr="0">
            <a:normAutofit/>
          </a:bodyPr>
          <a:lstStyle/>
          <a:p>
            <a:pPr marL="457200" lvl="0" indent="-311150" algn="just" rtl="0">
              <a:lnSpc>
                <a:spcPct val="115000"/>
              </a:lnSpc>
              <a:spcBef>
                <a:spcPts val="0"/>
              </a:spcBef>
              <a:spcAft>
                <a:spcPts val="0"/>
              </a:spcAft>
              <a:buClr>
                <a:srgbClr val="000000"/>
              </a:buClr>
              <a:buSzPts val="1600"/>
              <a:buFont typeface="Times New Roman"/>
              <a:buChar char="●"/>
            </a:pPr>
            <a:r>
              <a:rPr lang="en-US" sz="1600" dirty="0">
                <a:solidFill>
                  <a:srgbClr val="000000"/>
                </a:solidFill>
                <a:latin typeface="Times New Roman"/>
                <a:ea typeface="Times New Roman"/>
                <a:cs typeface="Times New Roman"/>
                <a:sym typeface="Times New Roman"/>
              </a:rPr>
              <a:t>Provide Services for Delivery</a:t>
            </a:r>
            <a:endParaRPr dirty="0"/>
          </a:p>
          <a:p>
            <a:pPr marL="457200" lvl="0" indent="-311150" algn="just" rtl="0">
              <a:lnSpc>
                <a:spcPct val="115000"/>
              </a:lnSpc>
              <a:spcBef>
                <a:spcPts val="0"/>
              </a:spcBef>
              <a:spcAft>
                <a:spcPts val="0"/>
              </a:spcAft>
              <a:buClr>
                <a:srgbClr val="000000"/>
              </a:buClr>
              <a:buSzPts val="1600"/>
              <a:buFont typeface="Times New Roman"/>
              <a:buChar char="●"/>
            </a:pPr>
            <a:r>
              <a:rPr lang="en-US" sz="1600" dirty="0">
                <a:solidFill>
                  <a:srgbClr val="000000"/>
                </a:solidFill>
                <a:latin typeface="Times New Roman"/>
                <a:ea typeface="Times New Roman"/>
                <a:cs typeface="Times New Roman"/>
                <a:sym typeface="Times New Roman"/>
              </a:rPr>
              <a:t>Inspection of Critical Infrastructure</a:t>
            </a:r>
            <a:endParaRPr dirty="0"/>
          </a:p>
          <a:p>
            <a:pPr marL="457200" lvl="0" indent="-298450" algn="just" rtl="0">
              <a:lnSpc>
                <a:spcPct val="115000"/>
              </a:lnSpc>
              <a:spcBef>
                <a:spcPts val="0"/>
              </a:spcBef>
              <a:spcAft>
                <a:spcPts val="0"/>
              </a:spcAft>
              <a:buClr>
                <a:srgbClr val="000000"/>
              </a:buClr>
              <a:buSzPts val="1400"/>
              <a:buFont typeface="Times New Roman"/>
              <a:buChar char="●"/>
            </a:pPr>
            <a:r>
              <a:rPr lang="en-US" sz="1400">
                <a:solidFill>
                  <a:srgbClr val="000000"/>
                </a:solidFill>
                <a:latin typeface="Times New Roman"/>
                <a:ea typeface="Times New Roman"/>
                <a:cs typeface="Times New Roman"/>
                <a:sym typeface="Times New Roman"/>
              </a:rPr>
              <a:t>Agriculture Large-Scale Crop Monitoring</a:t>
            </a:r>
            <a:endParaRPr sz="1400" dirty="0"/>
          </a:p>
          <a:p>
            <a:pPr marL="457200" lvl="0" indent="-311150" algn="just" rtl="0">
              <a:lnSpc>
                <a:spcPct val="115000"/>
              </a:lnSpc>
              <a:spcBef>
                <a:spcPts val="0"/>
              </a:spcBef>
              <a:spcAft>
                <a:spcPts val="0"/>
              </a:spcAft>
              <a:buClr>
                <a:srgbClr val="000000"/>
              </a:buClr>
              <a:buSzPts val="1600"/>
              <a:buFont typeface="Times New Roman"/>
              <a:buChar char="●"/>
            </a:pPr>
            <a:r>
              <a:rPr lang="en-US" sz="1600" dirty="0">
                <a:solidFill>
                  <a:srgbClr val="000000"/>
                </a:solidFill>
                <a:latin typeface="Times New Roman"/>
                <a:ea typeface="Times New Roman"/>
                <a:cs typeface="Times New Roman"/>
                <a:sym typeface="Times New Roman"/>
              </a:rPr>
              <a:t>Industrial Applications</a:t>
            </a:r>
            <a:endParaRPr dirty="0"/>
          </a:p>
          <a:p>
            <a:pPr marL="457200" lvl="0" indent="-311150" algn="just" rtl="0">
              <a:lnSpc>
                <a:spcPct val="115000"/>
              </a:lnSpc>
              <a:spcBef>
                <a:spcPts val="0"/>
              </a:spcBef>
              <a:spcAft>
                <a:spcPts val="0"/>
              </a:spcAft>
              <a:buClr>
                <a:srgbClr val="000000"/>
              </a:buClr>
              <a:buSzPts val="1600"/>
              <a:buFont typeface="Times New Roman"/>
              <a:buChar char="●"/>
            </a:pPr>
            <a:r>
              <a:rPr lang="en-US" sz="1600" dirty="0">
                <a:solidFill>
                  <a:srgbClr val="000000"/>
                </a:solidFill>
                <a:latin typeface="Times New Roman"/>
                <a:ea typeface="Times New Roman"/>
                <a:cs typeface="Times New Roman"/>
                <a:sym typeface="Times New Roman"/>
              </a:rPr>
              <a:t>Environmental Monitoring</a:t>
            </a:r>
            <a:endParaRPr dirty="0"/>
          </a:p>
          <a:p>
            <a:pPr marL="457200" lvl="0" indent="-311150" algn="just" rtl="0">
              <a:lnSpc>
                <a:spcPct val="115000"/>
              </a:lnSpc>
              <a:spcBef>
                <a:spcPts val="0"/>
              </a:spcBef>
              <a:spcAft>
                <a:spcPts val="0"/>
              </a:spcAft>
              <a:buClr>
                <a:srgbClr val="000000"/>
              </a:buClr>
              <a:buSzPts val="1600"/>
              <a:buFont typeface="Times New Roman"/>
              <a:buChar char="●"/>
            </a:pPr>
            <a:r>
              <a:rPr lang="en-US" sz="1600" dirty="0">
                <a:solidFill>
                  <a:srgbClr val="000000"/>
                </a:solidFill>
                <a:latin typeface="Times New Roman"/>
                <a:ea typeface="Times New Roman"/>
                <a:cs typeface="Times New Roman"/>
                <a:sym typeface="Times New Roman"/>
              </a:rPr>
              <a:t>Logistics and Supply Chain Inventory </a:t>
            </a:r>
            <a:endParaRPr dirty="0"/>
          </a:p>
          <a:p>
            <a:pPr marL="0" lvl="0" indent="457200" algn="just" rtl="0">
              <a:lnSpc>
                <a:spcPct val="115000"/>
              </a:lnSpc>
              <a:spcBef>
                <a:spcPts val="0"/>
              </a:spcBef>
              <a:spcAft>
                <a:spcPts val="0"/>
              </a:spcAft>
              <a:buSzPts val="1600"/>
              <a:buNone/>
            </a:pPr>
            <a:r>
              <a:rPr lang="en-US" sz="1600" dirty="0">
                <a:solidFill>
                  <a:srgbClr val="000000"/>
                </a:solidFill>
                <a:latin typeface="Times New Roman"/>
                <a:ea typeface="Times New Roman"/>
                <a:cs typeface="Times New Roman"/>
                <a:sym typeface="Times New Roman"/>
              </a:rPr>
              <a:t>Management</a:t>
            </a:r>
            <a:endParaRPr dirty="0"/>
          </a:p>
        </p:txBody>
      </p:sp>
      <p:pic>
        <p:nvPicPr>
          <p:cNvPr id="91" name="Google Shape;91;p15" descr="Google Shape;119;p17"/>
          <p:cNvPicPr preferRelativeResize="0"/>
          <p:nvPr/>
        </p:nvPicPr>
        <p:blipFill rotWithShape="1">
          <a:blip r:embed="rId3">
            <a:alphaModFix/>
          </a:blip>
          <a:srcRect/>
          <a:stretch/>
        </p:blipFill>
        <p:spPr>
          <a:xfrm>
            <a:off x="4884375" y="1152475"/>
            <a:ext cx="2020576" cy="1295900"/>
          </a:xfrm>
          <a:prstGeom prst="rect">
            <a:avLst/>
          </a:prstGeom>
          <a:noFill/>
          <a:ln>
            <a:noFill/>
          </a:ln>
        </p:spPr>
      </p:pic>
      <p:pic>
        <p:nvPicPr>
          <p:cNvPr id="92" name="Google Shape;92;p15" descr="Google Shape;121;p17"/>
          <p:cNvPicPr preferRelativeResize="0"/>
          <p:nvPr/>
        </p:nvPicPr>
        <p:blipFill rotWithShape="1">
          <a:blip r:embed="rId4">
            <a:alphaModFix/>
          </a:blip>
          <a:srcRect/>
          <a:stretch/>
        </p:blipFill>
        <p:spPr>
          <a:xfrm>
            <a:off x="6904949" y="1125023"/>
            <a:ext cx="1883351" cy="1295901"/>
          </a:xfrm>
          <a:prstGeom prst="rect">
            <a:avLst/>
          </a:prstGeom>
          <a:noFill/>
          <a:ln>
            <a:noFill/>
          </a:ln>
        </p:spPr>
      </p:pic>
      <p:pic>
        <p:nvPicPr>
          <p:cNvPr id="93" name="Google Shape;93;p15" descr="Google Shape;122;p17"/>
          <p:cNvPicPr preferRelativeResize="0"/>
          <p:nvPr/>
        </p:nvPicPr>
        <p:blipFill rotWithShape="1">
          <a:blip r:embed="rId5">
            <a:alphaModFix/>
          </a:blip>
          <a:srcRect/>
          <a:stretch/>
        </p:blipFill>
        <p:spPr>
          <a:xfrm>
            <a:off x="4858387" y="2463125"/>
            <a:ext cx="2072551" cy="1295901"/>
          </a:xfrm>
          <a:prstGeom prst="rect">
            <a:avLst/>
          </a:prstGeom>
          <a:noFill/>
          <a:ln>
            <a:noFill/>
          </a:ln>
        </p:spPr>
      </p:pic>
      <p:pic>
        <p:nvPicPr>
          <p:cNvPr id="94" name="Google Shape;94;p15" descr="Google Shape;123;p17"/>
          <p:cNvPicPr preferRelativeResize="0"/>
          <p:nvPr/>
        </p:nvPicPr>
        <p:blipFill rotWithShape="1">
          <a:blip r:embed="rId6">
            <a:alphaModFix/>
          </a:blip>
          <a:srcRect/>
          <a:stretch/>
        </p:blipFill>
        <p:spPr>
          <a:xfrm>
            <a:off x="6904949" y="2420924"/>
            <a:ext cx="1883351" cy="1295901"/>
          </a:xfrm>
          <a:prstGeom prst="rect">
            <a:avLst/>
          </a:prstGeom>
          <a:noFill/>
          <a:ln>
            <a:noFill/>
          </a:ln>
        </p:spPr>
      </p:pic>
      <p:pic>
        <p:nvPicPr>
          <p:cNvPr id="95" name="Google Shape;95;p15" descr="Google Shape;124;p17"/>
          <p:cNvPicPr preferRelativeResize="0"/>
          <p:nvPr/>
        </p:nvPicPr>
        <p:blipFill rotWithShape="1">
          <a:blip r:embed="rId7">
            <a:alphaModFix/>
          </a:blip>
          <a:srcRect/>
          <a:stretch/>
        </p:blipFill>
        <p:spPr>
          <a:xfrm>
            <a:off x="4884375" y="3610850"/>
            <a:ext cx="3947926" cy="1026101"/>
          </a:xfrm>
          <a:prstGeom prst="rect">
            <a:avLst/>
          </a:prstGeom>
          <a:noFill/>
          <a:ln>
            <a:noFill/>
          </a:ln>
        </p:spPr>
      </p:pic>
      <p:sp>
        <p:nvSpPr>
          <p:cNvPr id="96" name="Google Shape;96;p15"/>
          <p:cNvSpPr txBox="1"/>
          <p:nvPr/>
        </p:nvSpPr>
        <p:spPr>
          <a:xfrm>
            <a:off x="826625" y="1389200"/>
            <a:ext cx="2709600" cy="4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A1A1A"/>
                </a:solidFill>
                <a:latin typeface="Lato"/>
                <a:ea typeface="Lato"/>
                <a:cs typeface="Lato"/>
                <a:sym typeface="Lato"/>
              </a:rPr>
              <a:t>    Applications</a:t>
            </a:r>
            <a:endParaRPr b="1">
              <a:solidFill>
                <a:srgbClr val="1A1A1A"/>
              </a:solidFill>
              <a:latin typeface="Lato"/>
              <a:ea typeface="Lato"/>
              <a:cs typeface="Lato"/>
              <a:sym typeface="Lato"/>
            </a:endParaRPr>
          </a:p>
        </p:txBody>
      </p:sp>
      <p:pic>
        <p:nvPicPr>
          <p:cNvPr id="2" name="Picture 1">
            <a:extLst>
              <a:ext uri="{FF2B5EF4-FFF2-40B4-BE49-F238E27FC236}">
                <a16:creationId xmlns:a16="http://schemas.microsoft.com/office/drawing/2014/main" id="{31E0FDB3-9E6A-56CB-5C67-030D9C7BE222}"/>
              </a:ext>
            </a:extLst>
          </p:cNvPr>
          <p:cNvPicPr>
            <a:picLocks noGrp="1" noRot="1" noMove="1" noResize="1" noEditPoints="1" noAdjustHandles="1" noChangeArrowheads="1" noChangeShapeType="1" noCrop="1"/>
          </p:cNvPicPr>
          <p:nvPr/>
        </p:nvPicPr>
        <p:blipFill>
          <a:blip r:embed="rId8">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727800" y="642941"/>
            <a:ext cx="7688400" cy="535201"/>
          </a:xfrm>
          <a:prstGeom prst="rect">
            <a:avLst/>
          </a:prstGeom>
          <a:noFill/>
          <a:ln>
            <a:noFill/>
          </a:ln>
        </p:spPr>
        <p:txBody>
          <a:bodyPr spcFirstLastPara="1" wrap="square" lIns="91400" tIns="91400" rIns="91400" bIns="91400" anchor="t" anchorCtr="0">
            <a:normAutofit fontScale="90000"/>
          </a:bodyPr>
          <a:lstStyle/>
          <a:p>
            <a:pPr marL="0" marR="0" lvl="0" indent="0" algn="just" rtl="0">
              <a:lnSpc>
                <a:spcPct val="115000"/>
              </a:lnSpc>
              <a:spcBef>
                <a:spcPts val="0"/>
              </a:spcBef>
              <a:spcAft>
                <a:spcPts val="0"/>
              </a:spcAft>
              <a:buClr>
                <a:srgbClr val="000000"/>
              </a:buClr>
              <a:buSzPts val="2523"/>
              <a:buFont typeface="Times New Roman"/>
              <a:buNone/>
            </a:pPr>
            <a:r>
              <a:rPr lang="en-US" sz="2523">
                <a:solidFill>
                  <a:srgbClr val="000000"/>
                </a:solidFill>
                <a:latin typeface="Times New Roman"/>
                <a:ea typeface="Times New Roman"/>
                <a:cs typeface="Times New Roman"/>
                <a:sym typeface="Times New Roman"/>
              </a:rPr>
              <a:t>Types of Drone Operations</a:t>
            </a:r>
            <a:endParaRPr/>
          </a:p>
        </p:txBody>
      </p:sp>
      <p:sp>
        <p:nvSpPr>
          <p:cNvPr id="102" name="Google Shape;102;p16"/>
          <p:cNvSpPr txBox="1">
            <a:spLocks noGrp="1"/>
          </p:cNvSpPr>
          <p:nvPr>
            <p:ph type="body" idx="1"/>
          </p:nvPr>
        </p:nvSpPr>
        <p:spPr>
          <a:xfrm>
            <a:off x="164372" y="1338662"/>
            <a:ext cx="4631207" cy="3527565"/>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600"/>
              <a:buNone/>
            </a:pPr>
            <a:r>
              <a:rPr lang="en-US" sz="1600">
                <a:solidFill>
                  <a:srgbClr val="1A1A1A"/>
                </a:solidFill>
                <a:latin typeface="Times New Roman"/>
                <a:ea typeface="Times New Roman"/>
                <a:cs typeface="Times New Roman"/>
                <a:sym typeface="Times New Roman"/>
              </a:rPr>
              <a:t>VLoS (Visual Line of Sight): Drone stays within the pilot's direct view, typically up to 500 meters.</a:t>
            </a:r>
            <a:endParaRPr/>
          </a:p>
          <a:p>
            <a:pPr marL="0" lvl="0" indent="0" algn="l" rtl="0">
              <a:lnSpc>
                <a:spcPct val="115000"/>
              </a:lnSpc>
              <a:spcBef>
                <a:spcPts val="1200"/>
              </a:spcBef>
              <a:spcAft>
                <a:spcPts val="0"/>
              </a:spcAft>
              <a:buSzPts val="1600"/>
              <a:buNone/>
            </a:pPr>
            <a:r>
              <a:rPr lang="en-US" sz="1600">
                <a:solidFill>
                  <a:srgbClr val="1A1A1A"/>
                </a:solidFill>
                <a:latin typeface="Times New Roman"/>
                <a:ea typeface="Times New Roman"/>
                <a:cs typeface="Times New Roman"/>
                <a:sym typeface="Times New Roman"/>
              </a:rPr>
              <a:t>EVLoS (Extended Visual Line of Sight): Trained observers help fly the drone beyond the pilot’s direct view, usually up to 15 km, with special permissions.</a:t>
            </a:r>
            <a:endParaRPr/>
          </a:p>
          <a:p>
            <a:pPr marL="0" lvl="0" indent="0" algn="l" rtl="0">
              <a:lnSpc>
                <a:spcPct val="115000"/>
              </a:lnSpc>
              <a:spcBef>
                <a:spcPts val="1200"/>
              </a:spcBef>
              <a:spcAft>
                <a:spcPts val="0"/>
              </a:spcAft>
              <a:buSzPts val="1600"/>
              <a:buNone/>
            </a:pPr>
            <a:r>
              <a:rPr lang="en-US" sz="1600">
                <a:solidFill>
                  <a:srgbClr val="1A1A1A"/>
                </a:solidFill>
                <a:latin typeface="Times New Roman"/>
                <a:ea typeface="Times New Roman"/>
                <a:cs typeface="Times New Roman"/>
                <a:sym typeface="Times New Roman"/>
              </a:rPr>
              <a:t>BVLoS (Beyond Visual Line of Sight): Drone operates beyond the pilot’s sight using advanced tech, enabling long-distance flights but requiring strict regulatory compliance.</a:t>
            </a:r>
            <a:endParaRPr/>
          </a:p>
        </p:txBody>
      </p:sp>
      <p:sp>
        <p:nvSpPr>
          <p:cNvPr id="103" name="Google Shape;103;p16"/>
          <p:cNvSpPr txBox="1">
            <a:spLocks noGrp="1"/>
          </p:cNvSpPr>
          <p:nvPr>
            <p:ph type="body" idx="2"/>
          </p:nvPr>
        </p:nvSpPr>
        <p:spPr>
          <a:xfrm>
            <a:off x="4938379" y="2125775"/>
            <a:ext cx="3774300" cy="226110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300"/>
              <a:buNone/>
            </a:pPr>
            <a:endParaRPr sz="1300" b="0" i="0" u="none" strike="noStrike" cap="none">
              <a:solidFill>
                <a:schemeClr val="accent1"/>
              </a:solidFill>
              <a:latin typeface="Lato"/>
              <a:ea typeface="Lato"/>
              <a:cs typeface="Lato"/>
              <a:sym typeface="Lato"/>
            </a:endParaRPr>
          </a:p>
        </p:txBody>
      </p:sp>
      <p:pic>
        <p:nvPicPr>
          <p:cNvPr id="104" name="Google Shape;104;p16" descr="Google Shape;110;p16"/>
          <p:cNvPicPr preferRelativeResize="0"/>
          <p:nvPr/>
        </p:nvPicPr>
        <p:blipFill rotWithShape="1">
          <a:blip r:embed="rId3">
            <a:alphaModFix/>
          </a:blip>
          <a:srcRect/>
          <a:stretch/>
        </p:blipFill>
        <p:spPr>
          <a:xfrm>
            <a:off x="5034824" y="2189525"/>
            <a:ext cx="3581401" cy="2133601"/>
          </a:xfrm>
          <a:prstGeom prst="rect">
            <a:avLst/>
          </a:prstGeom>
          <a:noFill/>
          <a:ln>
            <a:noFill/>
          </a:ln>
        </p:spPr>
      </p:pic>
      <p:sp>
        <p:nvSpPr>
          <p:cNvPr id="105" name="Google Shape;105;p16"/>
          <p:cNvSpPr txBox="1"/>
          <p:nvPr/>
        </p:nvSpPr>
        <p:spPr>
          <a:xfrm>
            <a:off x="4986975" y="4386874"/>
            <a:ext cx="3208201" cy="423633"/>
          </a:xfrm>
          <a:prstGeom prst="rect">
            <a:avLst/>
          </a:prstGeom>
          <a:noFill/>
          <a:ln>
            <a:noFill/>
          </a:ln>
        </p:spPr>
        <p:txBody>
          <a:bodyPr spcFirstLastPara="1" wrap="square" lIns="91400" tIns="91400" rIns="91400" bIns="91400" anchor="t" anchorCtr="0">
            <a:spAutoFit/>
          </a:bodyPr>
          <a:lstStyle/>
          <a:p>
            <a:pPr marL="0" marR="0" lvl="0" indent="0" algn="ctr" rtl="0">
              <a:lnSpc>
                <a:spcPct val="115000"/>
              </a:lnSpc>
              <a:spcBef>
                <a:spcPts val="0"/>
              </a:spcBef>
              <a:spcAft>
                <a:spcPts val="0"/>
              </a:spcAft>
              <a:buClr>
                <a:srgbClr val="1A9988"/>
              </a:buClr>
              <a:buSzPts val="800"/>
              <a:buFont typeface="Times New Roman"/>
              <a:buNone/>
            </a:pPr>
            <a:r>
              <a:rPr lang="en-US" sz="800" b="0" i="0" u="none" strike="noStrike" cap="none">
                <a:solidFill>
                  <a:srgbClr val="1A9988"/>
                </a:solidFill>
                <a:latin typeface="Times New Roman"/>
                <a:ea typeface="Times New Roman"/>
                <a:cs typeface="Times New Roman"/>
                <a:sym typeface="Times New Roman"/>
              </a:rPr>
              <a:t> Figure 1: Range of VLOS, EVLOS and BVLOS Flights</a:t>
            </a:r>
            <a:endParaRPr/>
          </a:p>
        </p:txBody>
      </p:sp>
      <p:pic>
        <p:nvPicPr>
          <p:cNvPr id="2" name="Picture 1">
            <a:extLst>
              <a:ext uri="{FF2B5EF4-FFF2-40B4-BE49-F238E27FC236}">
                <a16:creationId xmlns:a16="http://schemas.microsoft.com/office/drawing/2014/main" id="{0EC3B116-5BA9-292A-387E-9EF834F4BA15}"/>
              </a:ext>
            </a:extLst>
          </p:cNvPr>
          <p:cNvPicPr/>
          <p:nvPr/>
        </p:nvPicPr>
        <p:blipFill>
          <a:blip r:embed="rId4">
            <a:alphaModFix amt="15000"/>
          </a:blip>
          <a:stretch>
            <a:fillRect/>
          </a:stretch>
        </p:blipFill>
        <p:spPr>
          <a:xfrm>
            <a:off x="3048000" y="1676247"/>
            <a:ext cx="2889550" cy="252253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400" cy="5352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1A1A1A"/>
              </a:buClr>
              <a:buSzPts val="2262"/>
              <a:buFont typeface="Raleway"/>
              <a:buNone/>
            </a:pPr>
            <a:r>
              <a:rPr lang="en-US" sz="2262"/>
              <a:t>BVLoS Advantages &amp; Challenges</a:t>
            </a:r>
            <a:endParaRPr/>
          </a:p>
        </p:txBody>
      </p:sp>
      <p:sp>
        <p:nvSpPr>
          <p:cNvPr id="111" name="Google Shape;111;p17"/>
          <p:cNvSpPr txBox="1">
            <a:spLocks noGrp="1"/>
          </p:cNvSpPr>
          <p:nvPr>
            <p:ph type="body" idx="1"/>
          </p:nvPr>
        </p:nvSpPr>
        <p:spPr>
          <a:xfrm>
            <a:off x="729325" y="2078875"/>
            <a:ext cx="3774300" cy="2261101"/>
          </a:xfrm>
          <a:prstGeom prst="rect">
            <a:avLst/>
          </a:prstGeom>
          <a:noFill/>
          <a:ln>
            <a:noFill/>
          </a:ln>
        </p:spPr>
        <p:txBody>
          <a:bodyPr spcFirstLastPara="1" wrap="square" lIns="91400" tIns="91400" rIns="91400" bIns="91400" anchor="t" anchorCtr="0">
            <a:normAutofit/>
          </a:bodyPr>
          <a:lstStyle/>
          <a:p>
            <a:pPr marL="0" marR="0" lvl="0" indent="0" algn="l" rtl="0">
              <a:lnSpc>
                <a:spcPct val="115000"/>
              </a:lnSpc>
              <a:spcBef>
                <a:spcPts val="0"/>
              </a:spcBef>
              <a:spcAft>
                <a:spcPts val="0"/>
              </a:spcAft>
              <a:buNone/>
            </a:pPr>
            <a:r>
              <a:rPr lang="en-US" b="1">
                <a:solidFill>
                  <a:srgbClr val="1A1A1A"/>
                </a:solidFill>
              </a:rPr>
              <a:t>Advantages:</a:t>
            </a:r>
            <a:endParaRPr b="1">
              <a:solidFill>
                <a:srgbClr val="1A1A1A"/>
              </a:solidFill>
            </a:endParaRPr>
          </a:p>
          <a:p>
            <a:pPr marL="0" marR="0" lvl="0" indent="0" algn="l" rtl="0">
              <a:lnSpc>
                <a:spcPct val="115000"/>
              </a:lnSpc>
              <a:spcBef>
                <a:spcPts val="0"/>
              </a:spcBef>
              <a:spcAft>
                <a:spcPts val="0"/>
              </a:spcAft>
              <a:buNone/>
            </a:pPr>
            <a:r>
              <a:rPr lang="en-US" sz="1100">
                <a:solidFill>
                  <a:srgbClr val="1A1A1A"/>
                </a:solidFill>
              </a:rPr>
              <a:t>1.Increased Operational Range</a:t>
            </a:r>
            <a:endParaRPr sz="1100">
              <a:solidFill>
                <a:srgbClr val="1A1A1A"/>
              </a:solidFill>
            </a:endParaRPr>
          </a:p>
          <a:p>
            <a:pPr marL="0" marR="0" lvl="0" indent="0" algn="l" rtl="0">
              <a:lnSpc>
                <a:spcPct val="115000"/>
              </a:lnSpc>
              <a:spcBef>
                <a:spcPts val="0"/>
              </a:spcBef>
              <a:spcAft>
                <a:spcPts val="0"/>
              </a:spcAft>
              <a:buNone/>
            </a:pPr>
            <a:r>
              <a:rPr lang="en-US" sz="1100">
                <a:solidFill>
                  <a:srgbClr val="1A1A1A"/>
                </a:solidFill>
              </a:rPr>
              <a:t>2.Greater Efficiency</a:t>
            </a:r>
            <a:endParaRPr sz="1100">
              <a:solidFill>
                <a:srgbClr val="1A1A1A"/>
              </a:solidFill>
            </a:endParaRPr>
          </a:p>
          <a:p>
            <a:pPr marL="0" marR="0" lvl="0" indent="0" algn="l" rtl="0">
              <a:lnSpc>
                <a:spcPct val="115000"/>
              </a:lnSpc>
              <a:spcBef>
                <a:spcPts val="0"/>
              </a:spcBef>
              <a:spcAft>
                <a:spcPts val="0"/>
              </a:spcAft>
              <a:buNone/>
            </a:pPr>
            <a:r>
              <a:rPr lang="en-US" sz="1100">
                <a:solidFill>
                  <a:srgbClr val="1A1A1A"/>
                </a:solidFill>
              </a:rPr>
              <a:t>3.Decreased Human Intervention</a:t>
            </a:r>
            <a:endParaRPr sz="1100">
              <a:solidFill>
                <a:srgbClr val="1A1A1A"/>
              </a:solidFill>
            </a:endParaRPr>
          </a:p>
          <a:p>
            <a:pPr marL="0" marR="0" lvl="0" indent="0" algn="l" rtl="0">
              <a:lnSpc>
                <a:spcPct val="115000"/>
              </a:lnSpc>
              <a:spcBef>
                <a:spcPts val="0"/>
              </a:spcBef>
              <a:spcAft>
                <a:spcPts val="0"/>
              </a:spcAft>
              <a:buNone/>
            </a:pPr>
            <a:r>
              <a:rPr lang="en-US" sz="1100">
                <a:solidFill>
                  <a:srgbClr val="1A1A1A"/>
                </a:solidFill>
              </a:rPr>
              <a:t>4.Improved Data Collection</a:t>
            </a:r>
            <a:endParaRPr sz="1100">
              <a:solidFill>
                <a:srgbClr val="1A1A1A"/>
              </a:solidFill>
            </a:endParaRPr>
          </a:p>
          <a:p>
            <a:pPr marL="0" marR="0" lvl="0" indent="0" algn="l" rtl="0">
              <a:lnSpc>
                <a:spcPct val="115000"/>
              </a:lnSpc>
              <a:spcBef>
                <a:spcPts val="0"/>
              </a:spcBef>
              <a:spcAft>
                <a:spcPts val="0"/>
              </a:spcAft>
              <a:buNone/>
            </a:pPr>
            <a:r>
              <a:rPr lang="en-US" sz="1100">
                <a:solidFill>
                  <a:srgbClr val="1A1A1A"/>
                </a:solidFill>
              </a:rPr>
              <a:t>5.Cost-effective</a:t>
            </a:r>
            <a:endParaRPr sz="1100">
              <a:solidFill>
                <a:srgbClr val="1A1A1A"/>
              </a:solidFill>
            </a:endParaRPr>
          </a:p>
        </p:txBody>
      </p:sp>
      <p:sp>
        <p:nvSpPr>
          <p:cNvPr id="112" name="Google Shape;112;p17"/>
          <p:cNvSpPr txBox="1">
            <a:spLocks noGrp="1"/>
          </p:cNvSpPr>
          <p:nvPr>
            <p:ph type="body" idx="2"/>
          </p:nvPr>
        </p:nvSpPr>
        <p:spPr>
          <a:xfrm>
            <a:off x="4643604" y="2078875"/>
            <a:ext cx="3774300" cy="2261101"/>
          </a:xfrm>
          <a:prstGeom prst="rect">
            <a:avLst/>
          </a:prstGeom>
          <a:noFill/>
          <a:ln>
            <a:noFill/>
          </a:ln>
        </p:spPr>
        <p:txBody>
          <a:bodyPr spcFirstLastPara="1" wrap="square" lIns="91400" tIns="91400" rIns="91400" bIns="91400" anchor="t" anchorCtr="0">
            <a:normAutofit/>
          </a:bodyPr>
          <a:lstStyle/>
          <a:p>
            <a:pPr marL="228600" lvl="0" indent="0" algn="l" rtl="0">
              <a:lnSpc>
                <a:spcPct val="115000"/>
              </a:lnSpc>
              <a:spcBef>
                <a:spcPts val="0"/>
              </a:spcBef>
              <a:spcAft>
                <a:spcPts val="0"/>
              </a:spcAft>
              <a:buSzPts val="1300"/>
              <a:buNone/>
            </a:pPr>
            <a:r>
              <a:rPr lang="en-US" sz="1100" b="1">
                <a:solidFill>
                  <a:srgbClr val="1A1A1A"/>
                </a:solidFill>
              </a:rPr>
              <a:t>Challenges:</a:t>
            </a:r>
            <a:endParaRPr sz="1100" b="1">
              <a:solidFill>
                <a:srgbClr val="1A1A1A"/>
              </a:solidFill>
            </a:endParaRPr>
          </a:p>
          <a:p>
            <a:pPr marL="228600" lvl="0" indent="0" algn="l" rtl="0">
              <a:lnSpc>
                <a:spcPct val="115000"/>
              </a:lnSpc>
              <a:spcBef>
                <a:spcPts val="0"/>
              </a:spcBef>
              <a:spcAft>
                <a:spcPts val="0"/>
              </a:spcAft>
              <a:buSzPts val="1300"/>
              <a:buNone/>
            </a:pPr>
            <a:r>
              <a:rPr lang="en-US" sz="1100"/>
              <a:t>1.</a:t>
            </a:r>
            <a:r>
              <a:rPr lang="en-US" sz="1100">
                <a:solidFill>
                  <a:srgbClr val="1A1A1A"/>
                </a:solidFill>
              </a:rPr>
              <a:t>Regulatory Restrictions</a:t>
            </a:r>
            <a:endParaRPr sz="1100">
              <a:solidFill>
                <a:srgbClr val="1A1A1A"/>
              </a:solidFill>
            </a:endParaRPr>
          </a:p>
          <a:p>
            <a:pPr marL="228600" lvl="0" indent="0" algn="l" rtl="0">
              <a:lnSpc>
                <a:spcPct val="115000"/>
              </a:lnSpc>
              <a:spcBef>
                <a:spcPts val="0"/>
              </a:spcBef>
              <a:spcAft>
                <a:spcPts val="0"/>
              </a:spcAft>
              <a:buSzPts val="1300"/>
              <a:buNone/>
            </a:pPr>
            <a:r>
              <a:rPr lang="en-US" sz="1100">
                <a:solidFill>
                  <a:srgbClr val="1A1A1A"/>
                </a:solidFill>
              </a:rPr>
              <a:t>2.Infrastructure and technology</a:t>
            </a:r>
            <a:endParaRPr sz="1100">
              <a:solidFill>
                <a:srgbClr val="1A1A1A"/>
              </a:solidFill>
            </a:endParaRPr>
          </a:p>
          <a:p>
            <a:pPr marL="228600" lvl="0" indent="0" algn="l" rtl="0">
              <a:lnSpc>
                <a:spcPct val="115000"/>
              </a:lnSpc>
              <a:spcBef>
                <a:spcPts val="0"/>
              </a:spcBef>
              <a:spcAft>
                <a:spcPts val="0"/>
              </a:spcAft>
              <a:buSzPts val="1300"/>
              <a:buNone/>
            </a:pPr>
            <a:r>
              <a:rPr lang="en-US" sz="1100">
                <a:solidFill>
                  <a:srgbClr val="1A1A1A"/>
                </a:solidFill>
              </a:rPr>
              <a:t>3.Risk and Safety coordination</a:t>
            </a:r>
            <a:endParaRPr sz="1100">
              <a:solidFill>
                <a:srgbClr val="1A1A1A"/>
              </a:solidFill>
            </a:endParaRPr>
          </a:p>
          <a:p>
            <a:pPr marL="228600" lvl="0" indent="0" algn="l" rtl="0">
              <a:lnSpc>
                <a:spcPct val="115000"/>
              </a:lnSpc>
              <a:spcBef>
                <a:spcPts val="0"/>
              </a:spcBef>
              <a:spcAft>
                <a:spcPts val="0"/>
              </a:spcAft>
              <a:buSzPts val="1300"/>
              <a:buNone/>
            </a:pPr>
            <a:r>
              <a:rPr lang="en-US" sz="1100">
                <a:solidFill>
                  <a:srgbClr val="1A1A1A"/>
                </a:solidFill>
              </a:rPr>
              <a:t>4.Difficulties Operation</a:t>
            </a:r>
            <a:endParaRPr sz="1100">
              <a:solidFill>
                <a:srgbClr val="1A1A1A"/>
              </a:solidFill>
            </a:endParaRPr>
          </a:p>
          <a:p>
            <a:pPr marL="228600" lvl="0" indent="0" algn="l" rtl="0">
              <a:lnSpc>
                <a:spcPct val="115000"/>
              </a:lnSpc>
              <a:spcBef>
                <a:spcPts val="0"/>
              </a:spcBef>
              <a:spcAft>
                <a:spcPts val="0"/>
              </a:spcAft>
              <a:buSzPts val="1300"/>
              <a:buNone/>
            </a:pPr>
            <a:r>
              <a:rPr lang="en-US" sz="1100">
                <a:solidFill>
                  <a:srgbClr val="1A1A1A"/>
                </a:solidFill>
              </a:rPr>
              <a:t>5.Processing and Analysis of Data</a:t>
            </a:r>
            <a:endParaRPr sz="1100">
              <a:solidFill>
                <a:srgbClr val="1A1A1A"/>
              </a:solidFill>
            </a:endParaRPr>
          </a:p>
        </p:txBody>
      </p:sp>
      <p:pic>
        <p:nvPicPr>
          <p:cNvPr id="2" name="Picture 1">
            <a:extLst>
              <a:ext uri="{FF2B5EF4-FFF2-40B4-BE49-F238E27FC236}">
                <a16:creationId xmlns:a16="http://schemas.microsoft.com/office/drawing/2014/main" id="{0263E059-7B9F-7478-02A2-2A073D40E42E}"/>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18650"/>
            <a:ext cx="7688700" cy="5352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1A1A1A"/>
              </a:buClr>
              <a:buSzPts val="2262"/>
              <a:buFont typeface="Raleway"/>
              <a:buNone/>
            </a:pPr>
            <a:r>
              <a:rPr lang="en-US" sz="2262"/>
              <a:t>Risk Analysis</a:t>
            </a:r>
            <a:endParaRPr/>
          </a:p>
        </p:txBody>
      </p:sp>
      <p:sp>
        <p:nvSpPr>
          <p:cNvPr id="118" name="Google Shape;118;p18"/>
          <p:cNvSpPr txBox="1">
            <a:spLocks noGrp="1"/>
          </p:cNvSpPr>
          <p:nvPr>
            <p:ph type="body" idx="1"/>
          </p:nvPr>
        </p:nvSpPr>
        <p:spPr>
          <a:xfrm>
            <a:off x="603150" y="2078875"/>
            <a:ext cx="7688700" cy="2261100"/>
          </a:xfrm>
          <a:prstGeom prst="rect">
            <a:avLst/>
          </a:prstGeom>
          <a:noFill/>
          <a:ln>
            <a:noFill/>
          </a:ln>
        </p:spPr>
        <p:txBody>
          <a:bodyPr spcFirstLastPara="1" wrap="square" lIns="91400" tIns="91400" rIns="91400" bIns="91400" anchor="t" anchorCtr="0">
            <a:normAutofit/>
          </a:bodyPr>
          <a:lstStyle/>
          <a:p>
            <a:pPr marL="457200" marR="0" lvl="0" indent="0" algn="l" rtl="0">
              <a:lnSpc>
                <a:spcPct val="115000"/>
              </a:lnSpc>
              <a:spcBef>
                <a:spcPts val="0"/>
              </a:spcBef>
              <a:spcAft>
                <a:spcPts val="0"/>
              </a:spcAft>
              <a:buNone/>
            </a:pPr>
            <a:r>
              <a:rPr lang="en-US">
                <a:solidFill>
                  <a:srgbClr val="1A1A1A"/>
                </a:solidFill>
              </a:rPr>
              <a:t>1.Collision Risks</a:t>
            </a:r>
            <a:endParaRPr>
              <a:solidFill>
                <a:srgbClr val="1A1A1A"/>
              </a:solidFill>
            </a:endParaRPr>
          </a:p>
          <a:p>
            <a:pPr marL="457200" marR="0" lvl="0" indent="0" algn="l" rtl="0">
              <a:lnSpc>
                <a:spcPct val="115000"/>
              </a:lnSpc>
              <a:spcBef>
                <a:spcPts val="0"/>
              </a:spcBef>
              <a:spcAft>
                <a:spcPts val="0"/>
              </a:spcAft>
              <a:buNone/>
            </a:pPr>
            <a:r>
              <a:rPr lang="en-US">
                <a:solidFill>
                  <a:srgbClr val="1A1A1A"/>
                </a:solidFill>
              </a:rPr>
              <a:t>2.Communication Failures</a:t>
            </a:r>
            <a:endParaRPr>
              <a:solidFill>
                <a:srgbClr val="1A1A1A"/>
              </a:solidFill>
            </a:endParaRPr>
          </a:p>
          <a:p>
            <a:pPr marL="457200" marR="0" lvl="0" indent="0" algn="l" rtl="0">
              <a:lnSpc>
                <a:spcPct val="115000"/>
              </a:lnSpc>
              <a:spcBef>
                <a:spcPts val="0"/>
              </a:spcBef>
              <a:spcAft>
                <a:spcPts val="0"/>
              </a:spcAft>
              <a:buNone/>
            </a:pPr>
            <a:r>
              <a:rPr lang="en-US">
                <a:solidFill>
                  <a:srgbClr val="1A1A1A"/>
                </a:solidFill>
              </a:rPr>
              <a:t>3.Navigation Issues</a:t>
            </a:r>
            <a:endParaRPr>
              <a:solidFill>
                <a:srgbClr val="1A1A1A"/>
              </a:solidFill>
            </a:endParaRPr>
          </a:p>
          <a:p>
            <a:pPr marL="457200" marR="0" lvl="0" indent="0" algn="l" rtl="0">
              <a:lnSpc>
                <a:spcPct val="115000"/>
              </a:lnSpc>
              <a:spcBef>
                <a:spcPts val="0"/>
              </a:spcBef>
              <a:spcAft>
                <a:spcPts val="0"/>
              </a:spcAft>
              <a:buNone/>
            </a:pPr>
            <a:r>
              <a:rPr lang="en-US">
                <a:solidFill>
                  <a:srgbClr val="1A1A1A"/>
                </a:solidFill>
              </a:rPr>
              <a:t>4.Environmental Factors</a:t>
            </a:r>
            <a:endParaRPr>
              <a:solidFill>
                <a:srgbClr val="1A1A1A"/>
              </a:solidFill>
            </a:endParaRPr>
          </a:p>
          <a:p>
            <a:pPr marL="457200" marR="0" lvl="0" indent="0" algn="l" rtl="0">
              <a:lnSpc>
                <a:spcPct val="115000"/>
              </a:lnSpc>
              <a:spcBef>
                <a:spcPts val="0"/>
              </a:spcBef>
              <a:spcAft>
                <a:spcPts val="0"/>
              </a:spcAft>
              <a:buNone/>
            </a:pPr>
            <a:r>
              <a:rPr lang="en-US">
                <a:solidFill>
                  <a:srgbClr val="1A1A1A"/>
                </a:solidFill>
              </a:rPr>
              <a:t>5.Ground Impact Risks</a:t>
            </a:r>
            <a:endParaRPr>
              <a:solidFill>
                <a:srgbClr val="1A1A1A"/>
              </a:solidFill>
            </a:endParaRPr>
          </a:p>
        </p:txBody>
      </p:sp>
      <p:pic>
        <p:nvPicPr>
          <p:cNvPr id="2" name="Picture 1">
            <a:extLst>
              <a:ext uri="{FF2B5EF4-FFF2-40B4-BE49-F238E27FC236}">
                <a16:creationId xmlns:a16="http://schemas.microsoft.com/office/drawing/2014/main" id="{782346C2-158C-88C2-7D00-8BCBCB72DC6C}"/>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1318650"/>
            <a:ext cx="7688400" cy="535200"/>
          </a:xfrm>
          <a:prstGeom prst="rect">
            <a:avLst/>
          </a:prstGeom>
          <a:noFill/>
          <a:ln>
            <a:noFill/>
          </a:ln>
        </p:spPr>
        <p:txBody>
          <a:bodyPr spcFirstLastPara="1" wrap="square" lIns="91400" tIns="91400" rIns="91400" bIns="91400" anchor="t" anchorCtr="0">
            <a:normAutofit/>
          </a:bodyPr>
          <a:lstStyle/>
          <a:p>
            <a:pPr marL="0" lvl="0" indent="0" algn="just" rtl="0">
              <a:lnSpc>
                <a:spcPct val="115000"/>
              </a:lnSpc>
              <a:spcBef>
                <a:spcPts val="0"/>
              </a:spcBef>
              <a:spcAft>
                <a:spcPts val="0"/>
              </a:spcAft>
              <a:buClr>
                <a:srgbClr val="1A1A1A"/>
              </a:buClr>
              <a:buSzPct val="100000"/>
              <a:buFont typeface="Times New Roman"/>
              <a:buNone/>
            </a:pPr>
            <a:r>
              <a:rPr lang="en-US" sz="1974">
                <a:latin typeface="Times New Roman"/>
                <a:ea typeface="Times New Roman"/>
                <a:cs typeface="Times New Roman"/>
                <a:sym typeface="Times New Roman"/>
              </a:rPr>
              <a:t>Related Work</a:t>
            </a:r>
            <a:endParaRPr/>
          </a:p>
        </p:txBody>
      </p:sp>
      <p:sp>
        <p:nvSpPr>
          <p:cNvPr id="124" name="Google Shape;124;p19"/>
          <p:cNvSpPr txBox="1">
            <a:spLocks noGrp="1"/>
          </p:cNvSpPr>
          <p:nvPr>
            <p:ph type="body" idx="4294967295"/>
          </p:nvPr>
        </p:nvSpPr>
        <p:spPr>
          <a:xfrm>
            <a:off x="729325" y="2078875"/>
            <a:ext cx="5875200" cy="2261100"/>
          </a:xfrm>
          <a:prstGeom prst="rect">
            <a:avLst/>
          </a:prstGeom>
        </p:spPr>
        <p:txBody>
          <a:bodyPr spcFirstLastPara="1" wrap="square" lIns="91400" tIns="91400" rIns="91400" bIns="91400" anchor="t" anchorCtr="0">
            <a:normAutofit/>
          </a:bodyPr>
          <a:lstStyle/>
          <a:p>
            <a:pPr marL="0" lvl="0" indent="0" algn="l" rtl="0">
              <a:spcBef>
                <a:spcPts val="0"/>
              </a:spcBef>
              <a:spcAft>
                <a:spcPts val="0"/>
              </a:spcAft>
              <a:buNone/>
            </a:pPr>
            <a:r>
              <a:rPr lang="en-US" b="1">
                <a:solidFill>
                  <a:srgbClr val="000000"/>
                </a:solidFill>
              </a:rPr>
              <a:t>Techniques:</a:t>
            </a:r>
            <a:endParaRPr b="1">
              <a:solidFill>
                <a:srgbClr val="000000"/>
              </a:solidFill>
            </a:endParaRPr>
          </a:p>
          <a:p>
            <a:pPr marL="0" lvl="0" indent="0" algn="l" rtl="0">
              <a:spcBef>
                <a:spcPts val="0"/>
              </a:spcBef>
              <a:spcAft>
                <a:spcPts val="0"/>
              </a:spcAft>
              <a:buNone/>
            </a:pPr>
            <a:r>
              <a:rPr lang="en-US" sz="1100">
                <a:solidFill>
                  <a:srgbClr val="000000"/>
                </a:solidFill>
              </a:rPr>
              <a:t>1.Geographic Information Systems (GIS)[16]</a:t>
            </a:r>
            <a:endParaRPr sz="1100">
              <a:solidFill>
                <a:srgbClr val="000000"/>
              </a:solidFill>
            </a:endParaRPr>
          </a:p>
          <a:p>
            <a:pPr marL="0" lvl="0" indent="0" algn="l" rtl="0">
              <a:spcBef>
                <a:spcPts val="0"/>
              </a:spcBef>
              <a:spcAft>
                <a:spcPts val="0"/>
              </a:spcAft>
              <a:buNone/>
            </a:pPr>
            <a:r>
              <a:rPr lang="en-US" sz="1100">
                <a:solidFill>
                  <a:srgbClr val="000000"/>
                </a:solidFill>
              </a:rPr>
              <a:t>    </a:t>
            </a:r>
            <a:r>
              <a:rPr lang="en-US" sz="900">
                <a:solidFill>
                  <a:srgbClr val="000000"/>
                </a:solidFill>
                <a:latin typeface="Times New Roman"/>
                <a:ea typeface="Times New Roman"/>
                <a:cs typeface="Times New Roman"/>
                <a:sym typeface="Times New Roman"/>
              </a:rPr>
              <a:t>This paper leverages GIS data to assess collision risks by mapping out obstacles like buildings, power lines, and trees.</a:t>
            </a:r>
            <a:endParaRPr sz="9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US" sz="1100">
                <a:solidFill>
                  <a:srgbClr val="000000"/>
                </a:solidFill>
              </a:rPr>
              <a:t>2.Path Planning Algorithms[16]</a:t>
            </a:r>
            <a:endParaRPr sz="1100">
              <a:solidFill>
                <a:srgbClr val="000000"/>
              </a:solidFill>
            </a:endParaRPr>
          </a:p>
          <a:p>
            <a:pPr marL="0" lvl="0" indent="0" algn="l" rtl="0">
              <a:spcBef>
                <a:spcPts val="0"/>
              </a:spcBef>
              <a:spcAft>
                <a:spcPts val="0"/>
              </a:spcAft>
              <a:buNone/>
            </a:pPr>
            <a:r>
              <a:rPr lang="en-US" sz="1100">
                <a:solidFill>
                  <a:srgbClr val="000000"/>
                </a:solidFill>
              </a:rPr>
              <a:t>     </a:t>
            </a:r>
            <a:r>
              <a:rPr lang="en-US" sz="900">
                <a:solidFill>
                  <a:srgbClr val="000000"/>
                </a:solidFill>
                <a:latin typeface="Times New Roman"/>
                <a:ea typeface="Times New Roman"/>
                <a:cs typeface="Times New Roman"/>
                <a:sym typeface="Times New Roman"/>
              </a:rPr>
              <a:t>The authors implement path planning algorithms that factor in obstacle avoidance and optimize flight paths to minimize risk.</a:t>
            </a:r>
            <a:endParaRPr sz="9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US" sz="1100">
                <a:solidFill>
                  <a:srgbClr val="000000"/>
                </a:solidFill>
              </a:rPr>
              <a:t>3.Heat Maps[16]</a:t>
            </a:r>
            <a:endParaRPr sz="1100">
              <a:solidFill>
                <a:srgbClr val="000000"/>
              </a:solidFill>
            </a:endParaRPr>
          </a:p>
          <a:p>
            <a:pPr marL="0" lvl="0" indent="0" algn="l" rtl="0">
              <a:spcBef>
                <a:spcPts val="0"/>
              </a:spcBef>
              <a:spcAft>
                <a:spcPts val="0"/>
              </a:spcAft>
              <a:buNone/>
            </a:pPr>
            <a:r>
              <a:rPr lang="en-US" sz="1100">
                <a:solidFill>
                  <a:srgbClr val="000000"/>
                </a:solidFill>
                <a:latin typeface="Times New Roman"/>
                <a:ea typeface="Times New Roman"/>
                <a:cs typeface="Times New Roman"/>
                <a:sym typeface="Times New Roman"/>
              </a:rPr>
              <a:t>4.Risk-Aware Path Planning[10]</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r>
              <a:rPr lang="en-US" sz="1100">
                <a:solidFill>
                  <a:srgbClr val="000000"/>
                </a:solidFill>
                <a:latin typeface="Times New Roman"/>
                <a:ea typeface="Times New Roman"/>
                <a:cs typeface="Times New Roman"/>
                <a:sym typeface="Times New Roman"/>
              </a:rPr>
              <a:t>5.Dynamic Obstacle Management[10]</a:t>
            </a: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rgbClr val="000000"/>
              </a:solidFill>
            </a:endParaRPr>
          </a:p>
        </p:txBody>
      </p:sp>
      <p:pic>
        <p:nvPicPr>
          <p:cNvPr id="2" name="Picture 1">
            <a:extLst>
              <a:ext uri="{FF2B5EF4-FFF2-40B4-BE49-F238E27FC236}">
                <a16:creationId xmlns:a16="http://schemas.microsoft.com/office/drawing/2014/main" id="{730CC4F8-80B8-DD1F-BB97-8A50C0607A80}"/>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body" idx="1"/>
          </p:nvPr>
        </p:nvSpPr>
        <p:spPr>
          <a:xfrm>
            <a:off x="656500" y="695635"/>
            <a:ext cx="4588000" cy="3937571"/>
          </a:xfrm>
          <a:prstGeom prst="rect">
            <a:avLst/>
          </a:prstGeom>
          <a:noFill/>
          <a:ln>
            <a:noFill/>
          </a:ln>
        </p:spPr>
        <p:txBody>
          <a:bodyPr spcFirstLastPara="1" wrap="square" lIns="91400" tIns="91400" rIns="91400" bIns="91400" anchor="t" anchorCtr="0">
            <a:normAutofit/>
          </a:bodyPr>
          <a:lstStyle/>
          <a:p>
            <a:pPr marL="0" marR="0" lvl="0" indent="0" algn="l" rtl="0">
              <a:lnSpc>
                <a:spcPct val="115000"/>
              </a:lnSpc>
              <a:spcBef>
                <a:spcPts val="0"/>
              </a:spcBef>
              <a:spcAft>
                <a:spcPts val="0"/>
              </a:spcAft>
              <a:buClr>
                <a:schemeClr val="accent1"/>
              </a:buClr>
              <a:buSzPts val="1800"/>
              <a:buFont typeface="Helvetica Neue"/>
              <a:buNone/>
            </a:pPr>
            <a:r>
              <a:rPr lang="en-US" sz="1800" b="1">
                <a:latin typeface="Times New Roman"/>
                <a:ea typeface="Times New Roman"/>
                <a:cs typeface="Times New Roman"/>
                <a:sym typeface="Times New Roman"/>
              </a:rPr>
              <a:t>Risk map</a:t>
            </a:r>
            <a:endParaRPr/>
          </a:p>
        </p:txBody>
      </p:sp>
      <p:sp>
        <p:nvSpPr>
          <p:cNvPr id="130" name="Google Shape;130;p20"/>
          <p:cNvSpPr txBox="1"/>
          <p:nvPr/>
        </p:nvSpPr>
        <p:spPr>
          <a:xfrm>
            <a:off x="729449" y="2428300"/>
            <a:ext cx="4442102" cy="1731090"/>
          </a:xfrm>
          <a:prstGeom prst="rect">
            <a:avLst/>
          </a:prstGeom>
          <a:noFill/>
          <a:ln>
            <a:noFill/>
          </a:ln>
        </p:spPr>
        <p:txBody>
          <a:bodyPr spcFirstLastPara="1" wrap="square" lIns="91400" tIns="91400" rIns="91400" bIns="91400" anchor="t" anchorCtr="0">
            <a:spAutoFit/>
          </a:bodyPr>
          <a:lstStyle/>
          <a:p>
            <a:pPr marL="190500" marR="0" lvl="0" indent="-190500" algn="just" rtl="0">
              <a:lnSpc>
                <a:spcPct val="115000"/>
              </a:lnSpc>
              <a:spcBef>
                <a:spcPts val="0"/>
              </a:spcBef>
              <a:spcAft>
                <a:spcPts val="0"/>
              </a:spcAft>
              <a:buClr>
                <a:schemeClr val="accent1"/>
              </a:buClr>
              <a:buSzPts val="1900"/>
              <a:buFont typeface="Times New Roman"/>
              <a:buChar char="•"/>
            </a:pPr>
            <a:r>
              <a:rPr lang="en-US" sz="1900" b="0" i="0" u="none" strike="noStrike" cap="none">
                <a:solidFill>
                  <a:schemeClr val="accent1"/>
                </a:solidFill>
                <a:latin typeface="Times New Roman"/>
                <a:ea typeface="Times New Roman"/>
                <a:cs typeface="Times New Roman"/>
                <a:sym typeface="Times New Roman"/>
              </a:rPr>
              <a:t>3D location-based map corresponding to a geographic region</a:t>
            </a:r>
            <a:endParaRPr/>
          </a:p>
          <a:p>
            <a:pPr marL="190500" marR="0" lvl="0" indent="-190500" algn="just" rtl="0">
              <a:lnSpc>
                <a:spcPct val="115000"/>
              </a:lnSpc>
              <a:spcBef>
                <a:spcPts val="0"/>
              </a:spcBef>
              <a:spcAft>
                <a:spcPts val="0"/>
              </a:spcAft>
              <a:buClr>
                <a:schemeClr val="accent1"/>
              </a:buClr>
              <a:buSzPts val="1900"/>
              <a:buFont typeface="Times New Roman"/>
              <a:buChar char="•"/>
            </a:pPr>
            <a:r>
              <a:rPr lang="en-US" sz="1900" b="0" i="0" u="none" strike="noStrike" cap="none">
                <a:solidFill>
                  <a:schemeClr val="accent1"/>
                </a:solidFill>
                <a:latin typeface="Times New Roman"/>
                <a:ea typeface="Times New Roman"/>
                <a:cs typeface="Times New Roman"/>
                <a:sym typeface="Times New Roman"/>
              </a:rPr>
              <a:t>Quantifies risk to individuals on the ground for each cell(small square) in the map</a:t>
            </a:r>
            <a:endParaRPr/>
          </a:p>
        </p:txBody>
      </p:sp>
      <p:graphicFrame>
        <p:nvGraphicFramePr>
          <p:cNvPr id="131" name="Google Shape;131;p20"/>
          <p:cNvGraphicFramePr/>
          <p:nvPr/>
        </p:nvGraphicFramePr>
        <p:xfrm>
          <a:off x="5663100" y="1879075"/>
          <a:ext cx="2610750" cy="2035710"/>
        </p:xfrm>
        <a:graphic>
          <a:graphicData uri="http://schemas.openxmlformats.org/drawingml/2006/table">
            <a:tbl>
              <a:tblPr>
                <a:noFill/>
                <a:tableStyleId>{9C3971CA-C200-4CF5-826F-29267659D139}</a:tableStyleId>
              </a:tblPr>
              <a:tblGrid>
                <a:gridCol w="522150">
                  <a:extLst>
                    <a:ext uri="{9D8B030D-6E8A-4147-A177-3AD203B41FA5}">
                      <a16:colId xmlns:a16="http://schemas.microsoft.com/office/drawing/2014/main" val="20000"/>
                    </a:ext>
                  </a:extLst>
                </a:gridCol>
                <a:gridCol w="522150">
                  <a:extLst>
                    <a:ext uri="{9D8B030D-6E8A-4147-A177-3AD203B41FA5}">
                      <a16:colId xmlns:a16="http://schemas.microsoft.com/office/drawing/2014/main" val="20001"/>
                    </a:ext>
                  </a:extLst>
                </a:gridCol>
                <a:gridCol w="522150">
                  <a:extLst>
                    <a:ext uri="{9D8B030D-6E8A-4147-A177-3AD203B41FA5}">
                      <a16:colId xmlns:a16="http://schemas.microsoft.com/office/drawing/2014/main" val="20002"/>
                    </a:ext>
                  </a:extLst>
                </a:gridCol>
                <a:gridCol w="522150">
                  <a:extLst>
                    <a:ext uri="{9D8B030D-6E8A-4147-A177-3AD203B41FA5}">
                      <a16:colId xmlns:a16="http://schemas.microsoft.com/office/drawing/2014/main" val="20003"/>
                    </a:ext>
                  </a:extLst>
                </a:gridCol>
                <a:gridCol w="522150">
                  <a:extLst>
                    <a:ext uri="{9D8B030D-6E8A-4147-A177-3AD203B41FA5}">
                      <a16:colId xmlns:a16="http://schemas.microsoft.com/office/drawing/2014/main" val="20004"/>
                    </a:ext>
                  </a:extLst>
                </a:gridCol>
              </a:tblGrid>
              <a:tr h="388000">
                <a:tc>
                  <a:txBody>
                    <a:bodyPr/>
                    <a:lstStyle/>
                    <a:p>
                      <a:pPr marL="0" marR="0" lvl="0" indent="0" algn="l" rtl="0">
                        <a:lnSpc>
                          <a:spcPct val="100000"/>
                        </a:lnSpc>
                        <a:spcBef>
                          <a:spcPts val="0"/>
                        </a:spcBef>
                        <a:spcAft>
                          <a:spcPts val="0"/>
                        </a:spcAft>
                        <a:buClr>
                          <a:schemeClr val="lt1"/>
                        </a:buClr>
                        <a:buSzPts val="1400"/>
                        <a:buFont typeface="Helvetica Neue"/>
                        <a:buNone/>
                      </a:pPr>
                      <a:r>
                        <a:rPr lang="en-US" sz="1400" u="none" strike="noStrike" cap="none"/>
                        <a:t>0,0</a:t>
                      </a:r>
                      <a:endParaRPr/>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r>
                        <a:rPr lang="en-US" sz="1400" u="none" strike="noStrike" cap="none"/>
                        <a:t>0,M</a:t>
                      </a:r>
                      <a:endParaRPr/>
                    </a:p>
                  </a:txBody>
                  <a:tcPr marL="91425" marR="91425" marT="91425" marB="91425"/>
                </a:tc>
                <a:extLst>
                  <a:ext uri="{0D108BD9-81ED-4DB2-BD59-A6C34878D82A}">
                    <a16:rowId xmlns:a16="http://schemas.microsoft.com/office/drawing/2014/main" val="10000"/>
                  </a:ext>
                </a:extLst>
              </a:tr>
              <a:tr h="409875">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extLst>
                  <a:ext uri="{0D108BD9-81ED-4DB2-BD59-A6C34878D82A}">
                    <a16:rowId xmlns:a16="http://schemas.microsoft.com/office/drawing/2014/main" val="10001"/>
                  </a:ext>
                </a:extLst>
              </a:tr>
              <a:tr h="409875">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extLst>
                  <a:ext uri="{0D108BD9-81ED-4DB2-BD59-A6C34878D82A}">
                    <a16:rowId xmlns:a16="http://schemas.microsoft.com/office/drawing/2014/main" val="10002"/>
                  </a:ext>
                </a:extLst>
              </a:tr>
              <a:tr h="409875">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extLst>
                  <a:ext uri="{0D108BD9-81ED-4DB2-BD59-A6C34878D82A}">
                    <a16:rowId xmlns:a16="http://schemas.microsoft.com/office/drawing/2014/main" val="10003"/>
                  </a:ext>
                </a:extLst>
              </a:tr>
              <a:tr h="409875">
                <a:tc>
                  <a:txBody>
                    <a:bodyPr/>
                    <a:lstStyle/>
                    <a:p>
                      <a:pPr marL="0" marR="0" lvl="0" indent="0" algn="l" rtl="0">
                        <a:lnSpc>
                          <a:spcPct val="100000"/>
                        </a:lnSpc>
                        <a:spcBef>
                          <a:spcPts val="0"/>
                        </a:spcBef>
                        <a:spcAft>
                          <a:spcPts val="0"/>
                        </a:spcAft>
                        <a:buClr>
                          <a:schemeClr val="lt1"/>
                        </a:buClr>
                        <a:buSzPts val="1400"/>
                        <a:buFont typeface="Helvetica Neue"/>
                        <a:buNone/>
                      </a:pPr>
                      <a:r>
                        <a:rPr lang="en-US" sz="1400" u="none" strike="noStrike" cap="none"/>
                        <a:t>N,0</a:t>
                      </a:r>
                      <a:endParaRPr/>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chemeClr val="lt1"/>
                        </a:buClr>
                        <a:buSzPts val="1400"/>
                        <a:buFont typeface="Helvetica Neue"/>
                        <a:buNone/>
                      </a:pPr>
                      <a:r>
                        <a:rPr lang="en-US" sz="1400" u="none" strike="noStrike" cap="none"/>
                        <a:t>M,N</a:t>
                      </a:r>
                      <a:endParaRPr/>
                    </a:p>
                  </a:txBody>
                  <a:tcPr marL="91425" marR="91425" marT="91425" marB="91425"/>
                </a:tc>
                <a:extLst>
                  <a:ext uri="{0D108BD9-81ED-4DB2-BD59-A6C34878D82A}">
                    <a16:rowId xmlns:a16="http://schemas.microsoft.com/office/drawing/2014/main" val="10004"/>
                  </a:ext>
                </a:extLst>
              </a:tr>
            </a:tbl>
          </a:graphicData>
        </a:graphic>
      </p:graphicFrame>
      <p:cxnSp>
        <p:nvCxnSpPr>
          <p:cNvPr id="132" name="Google Shape;132;p20"/>
          <p:cNvCxnSpPr/>
          <p:nvPr/>
        </p:nvCxnSpPr>
        <p:spPr>
          <a:xfrm>
            <a:off x="5221425" y="2993825"/>
            <a:ext cx="3429001" cy="1"/>
          </a:xfrm>
          <a:prstGeom prst="straightConnector1">
            <a:avLst/>
          </a:prstGeom>
          <a:noFill/>
          <a:ln w="9525" cap="flat" cmpd="sng">
            <a:solidFill>
              <a:srgbClr val="1A1A1A"/>
            </a:solidFill>
            <a:prstDash val="solid"/>
            <a:round/>
            <a:headEnd type="none" w="sm" len="sm"/>
            <a:tailEnd type="none" w="sm" len="sm"/>
          </a:ln>
        </p:spPr>
      </p:cxnSp>
      <p:cxnSp>
        <p:nvCxnSpPr>
          <p:cNvPr id="133" name="Google Shape;133;p20"/>
          <p:cNvCxnSpPr/>
          <p:nvPr/>
        </p:nvCxnSpPr>
        <p:spPr>
          <a:xfrm>
            <a:off x="6935924" y="1558625"/>
            <a:ext cx="1" cy="2870401"/>
          </a:xfrm>
          <a:prstGeom prst="straightConnector1">
            <a:avLst/>
          </a:prstGeom>
          <a:noFill/>
          <a:ln w="9525" cap="flat" cmpd="sng">
            <a:solidFill>
              <a:srgbClr val="1A1A1A"/>
            </a:solidFill>
            <a:prstDash val="solid"/>
            <a:round/>
            <a:headEnd type="none" w="sm" len="sm"/>
            <a:tailEnd type="none" w="sm" len="sm"/>
          </a:ln>
        </p:spPr>
      </p:cxnSp>
      <p:cxnSp>
        <p:nvCxnSpPr>
          <p:cNvPr id="134" name="Google Shape;134;p20"/>
          <p:cNvCxnSpPr/>
          <p:nvPr/>
        </p:nvCxnSpPr>
        <p:spPr>
          <a:xfrm>
            <a:off x="5663100" y="1747024"/>
            <a:ext cx="1246801" cy="1246801"/>
          </a:xfrm>
          <a:prstGeom prst="straightConnector1">
            <a:avLst/>
          </a:prstGeom>
          <a:noFill/>
          <a:ln w="9525" cap="flat" cmpd="sng">
            <a:solidFill>
              <a:srgbClr val="1A1A1A"/>
            </a:solidFill>
            <a:prstDash val="solid"/>
            <a:round/>
            <a:headEnd type="none" w="sm" len="sm"/>
            <a:tailEnd type="triangle" w="med" len="med"/>
          </a:ln>
        </p:spPr>
      </p:cxnSp>
      <p:sp>
        <p:nvSpPr>
          <p:cNvPr id="135" name="Google Shape;135;p20"/>
          <p:cNvSpPr txBox="1"/>
          <p:nvPr/>
        </p:nvSpPr>
        <p:spPr>
          <a:xfrm>
            <a:off x="6650174" y="2766574"/>
            <a:ext cx="688501" cy="408128"/>
          </a:xfrm>
          <a:prstGeom prst="rect">
            <a:avLst/>
          </a:prstGeom>
          <a:noFill/>
          <a:ln>
            <a:noFill/>
          </a:ln>
        </p:spPr>
        <p:txBody>
          <a:bodyPr spcFirstLastPara="1" wrap="square" lIns="91400" tIns="91400" rIns="91400" bIns="91400" anchor="t" anchorCtr="0">
            <a:spAutoFit/>
          </a:bodyPr>
          <a:lstStyle/>
          <a:p>
            <a:pPr marL="0" marR="0" lvl="0" indent="0" algn="l" rtl="0">
              <a:lnSpc>
                <a:spcPct val="100000"/>
              </a:lnSpc>
              <a:spcBef>
                <a:spcPts val="0"/>
              </a:spcBef>
              <a:spcAft>
                <a:spcPts val="0"/>
              </a:spcAft>
              <a:buClr>
                <a:srgbClr val="1A1A1A"/>
              </a:buClr>
              <a:buSzPts val="800"/>
              <a:buFont typeface="Arial"/>
              <a:buNone/>
            </a:pPr>
            <a:r>
              <a:rPr lang="en-US" sz="800" b="0" i="0" u="none" strike="noStrike" cap="none">
                <a:solidFill>
                  <a:srgbClr val="1A1A1A"/>
                </a:solidFill>
                <a:latin typeface="Arial"/>
                <a:ea typeface="Arial"/>
                <a:cs typeface="Arial"/>
                <a:sym typeface="Arial"/>
              </a:rPr>
              <a:t>Risk map center</a:t>
            </a:r>
            <a:endParaRPr/>
          </a:p>
        </p:txBody>
      </p:sp>
      <p:pic>
        <p:nvPicPr>
          <p:cNvPr id="2" name="Picture 1">
            <a:extLst>
              <a:ext uri="{FF2B5EF4-FFF2-40B4-BE49-F238E27FC236}">
                <a16:creationId xmlns:a16="http://schemas.microsoft.com/office/drawing/2014/main" id="{E8B63271-50B3-F9A4-8BF8-F57463C58F1B}"/>
              </a:ext>
            </a:extLst>
          </p:cNvPr>
          <p:cNvPicPr/>
          <p:nvPr/>
        </p:nvPicPr>
        <p:blipFill>
          <a:blip r:embed="rId3">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729450" y="1318650"/>
            <a:ext cx="7688399" cy="535201"/>
          </a:xfrm>
          <a:prstGeom prst="rect">
            <a:avLst/>
          </a:prstGeom>
          <a:noFill/>
          <a:ln>
            <a:noFill/>
          </a:ln>
        </p:spPr>
        <p:txBody>
          <a:bodyPr spcFirstLastPara="1" wrap="square" lIns="91400" tIns="91400" rIns="91400" bIns="91400" anchor="t" anchorCtr="0">
            <a:normAutofit/>
          </a:bodyPr>
          <a:lstStyle/>
          <a:p>
            <a:pPr marL="0" marR="0" lvl="0" indent="0" algn="l" rtl="0">
              <a:lnSpc>
                <a:spcPct val="100000"/>
              </a:lnSpc>
              <a:spcBef>
                <a:spcPts val="0"/>
              </a:spcBef>
              <a:spcAft>
                <a:spcPts val="0"/>
              </a:spcAft>
              <a:buClr>
                <a:srgbClr val="062932"/>
              </a:buClr>
              <a:buSzPts val="2100"/>
              <a:buFont typeface="Balsamiq Sans"/>
              <a:buNone/>
            </a:pPr>
            <a:r>
              <a:rPr lang="en-US" sz="2100">
                <a:solidFill>
                  <a:srgbClr val="062932"/>
                </a:solidFill>
                <a:latin typeface="Balsamiq Sans"/>
                <a:ea typeface="Balsamiq Sans"/>
                <a:cs typeface="Balsamiq Sans"/>
                <a:sym typeface="Balsamiq Sans"/>
              </a:rPr>
              <a:t>Layers of a Risk Map</a:t>
            </a:r>
            <a:endParaRPr/>
          </a:p>
        </p:txBody>
      </p:sp>
      <p:sp>
        <p:nvSpPr>
          <p:cNvPr id="141" name="Google Shape;141;p21"/>
          <p:cNvSpPr txBox="1">
            <a:spLocks noGrp="1"/>
          </p:cNvSpPr>
          <p:nvPr>
            <p:ph type="body" idx="1"/>
          </p:nvPr>
        </p:nvSpPr>
        <p:spPr>
          <a:xfrm>
            <a:off x="729324" y="2078875"/>
            <a:ext cx="3774301" cy="2261101"/>
          </a:xfrm>
          <a:prstGeom prst="rect">
            <a:avLst/>
          </a:prstGeom>
          <a:noFill/>
          <a:ln>
            <a:noFill/>
          </a:ln>
        </p:spPr>
        <p:txBody>
          <a:bodyPr spcFirstLastPara="1" wrap="square" lIns="91400" tIns="91400" rIns="91400" bIns="91400" anchor="t" anchorCtr="0">
            <a:normAutofit/>
          </a:bodyPr>
          <a:lstStyle/>
          <a:p>
            <a:pPr marL="457200" lvl="0" indent="-311150" algn="just" rtl="0">
              <a:lnSpc>
                <a:spcPct val="115000"/>
              </a:lnSpc>
              <a:spcBef>
                <a:spcPts val="0"/>
              </a:spcBef>
              <a:spcAft>
                <a:spcPts val="0"/>
              </a:spcAft>
              <a:buClr>
                <a:srgbClr val="1A9988"/>
              </a:buClr>
              <a:buSzPts val="1300"/>
              <a:buChar char="●"/>
            </a:pPr>
            <a:r>
              <a:rPr lang="en-US">
                <a:solidFill>
                  <a:srgbClr val="1A9988"/>
                </a:solidFill>
                <a:latin typeface="Arimo"/>
                <a:ea typeface="Arimo"/>
                <a:cs typeface="Arimo"/>
                <a:sym typeface="Arimo"/>
              </a:rPr>
              <a:t>Population Density layer</a:t>
            </a:r>
            <a:endParaRPr/>
          </a:p>
          <a:p>
            <a:pPr marL="457200" lvl="0" indent="-311150" algn="just" rtl="0">
              <a:lnSpc>
                <a:spcPct val="115000"/>
              </a:lnSpc>
              <a:spcBef>
                <a:spcPts val="0"/>
              </a:spcBef>
              <a:spcAft>
                <a:spcPts val="0"/>
              </a:spcAft>
              <a:buClr>
                <a:srgbClr val="1A9988"/>
              </a:buClr>
              <a:buSzPts val="1300"/>
              <a:buChar char="●"/>
            </a:pPr>
            <a:r>
              <a:rPr lang="en-US">
                <a:solidFill>
                  <a:srgbClr val="1A9988"/>
                </a:solidFill>
                <a:latin typeface="Arimo"/>
                <a:ea typeface="Arimo"/>
                <a:cs typeface="Arimo"/>
                <a:sym typeface="Arimo"/>
              </a:rPr>
              <a:t>Obstacle layer</a:t>
            </a:r>
            <a:endParaRPr/>
          </a:p>
          <a:p>
            <a:pPr marL="457200" lvl="0" indent="-311150" algn="just" rtl="0">
              <a:lnSpc>
                <a:spcPct val="115000"/>
              </a:lnSpc>
              <a:spcBef>
                <a:spcPts val="0"/>
              </a:spcBef>
              <a:spcAft>
                <a:spcPts val="0"/>
              </a:spcAft>
              <a:buClr>
                <a:srgbClr val="1A9988"/>
              </a:buClr>
              <a:buSzPts val="1300"/>
              <a:buChar char="●"/>
            </a:pPr>
            <a:r>
              <a:rPr lang="en-US">
                <a:solidFill>
                  <a:srgbClr val="1A9988"/>
                </a:solidFill>
                <a:latin typeface="Arimo"/>
                <a:ea typeface="Arimo"/>
                <a:cs typeface="Arimo"/>
                <a:sym typeface="Arimo"/>
              </a:rPr>
              <a:t>Sheltering layer</a:t>
            </a:r>
            <a:endParaRPr>
              <a:latin typeface="Times New Roman"/>
              <a:ea typeface="Times New Roman"/>
              <a:cs typeface="Times New Roman"/>
              <a:sym typeface="Times New Roman"/>
            </a:endParaRPr>
          </a:p>
          <a:p>
            <a:pPr marL="457200" lvl="0" indent="-311150" algn="just" rtl="0">
              <a:lnSpc>
                <a:spcPct val="115000"/>
              </a:lnSpc>
              <a:spcBef>
                <a:spcPts val="0"/>
              </a:spcBef>
              <a:spcAft>
                <a:spcPts val="0"/>
              </a:spcAft>
              <a:buClr>
                <a:srgbClr val="1A9988"/>
              </a:buClr>
              <a:buSzPts val="1300"/>
              <a:buChar char="●"/>
            </a:pPr>
            <a:r>
              <a:rPr lang="en-US">
                <a:solidFill>
                  <a:srgbClr val="1A9988"/>
                </a:solidFill>
                <a:latin typeface="Arimo"/>
                <a:ea typeface="Arimo"/>
                <a:cs typeface="Arimo"/>
                <a:sym typeface="Arimo"/>
              </a:rPr>
              <a:t>No-fly zone</a:t>
            </a:r>
            <a:endParaRPr/>
          </a:p>
        </p:txBody>
      </p:sp>
      <p:sp>
        <p:nvSpPr>
          <p:cNvPr id="142" name="Google Shape;142;p21"/>
          <p:cNvSpPr txBox="1">
            <a:spLocks noGrp="1"/>
          </p:cNvSpPr>
          <p:nvPr>
            <p:ph type="body" idx="2"/>
          </p:nvPr>
        </p:nvSpPr>
        <p:spPr>
          <a:xfrm>
            <a:off x="4643604" y="2078875"/>
            <a:ext cx="3774300" cy="2261101"/>
          </a:xfrm>
          <a:prstGeom prst="rect">
            <a:avLst/>
          </a:prstGeom>
          <a:noFill/>
          <a:ln>
            <a:noFill/>
          </a:ln>
        </p:spPr>
        <p:txBody>
          <a:bodyPr spcFirstLastPara="1" wrap="square" lIns="91400" tIns="91400" rIns="91400" bIns="91400" anchor="t" anchorCtr="0">
            <a:normAutofit/>
          </a:bodyPr>
          <a:lstStyle/>
          <a:p>
            <a:pPr marL="0" lvl="0" indent="0" algn="l" rtl="0">
              <a:lnSpc>
                <a:spcPct val="115000"/>
              </a:lnSpc>
              <a:spcBef>
                <a:spcPts val="0"/>
              </a:spcBef>
              <a:spcAft>
                <a:spcPts val="0"/>
              </a:spcAft>
              <a:buSzPts val="1300"/>
              <a:buNone/>
            </a:pPr>
            <a:endParaRPr sz="1300" b="0" i="0" u="none" strike="noStrike" cap="none">
              <a:solidFill>
                <a:schemeClr val="accent1"/>
              </a:solidFill>
              <a:latin typeface="Lato"/>
              <a:ea typeface="Lato"/>
              <a:cs typeface="Lato"/>
              <a:sym typeface="Lato"/>
            </a:endParaRPr>
          </a:p>
        </p:txBody>
      </p:sp>
      <p:pic>
        <p:nvPicPr>
          <p:cNvPr id="143" name="Google Shape;143;p21" descr="Google Shape;146;p19"/>
          <p:cNvPicPr preferRelativeResize="0"/>
          <p:nvPr/>
        </p:nvPicPr>
        <p:blipFill rotWithShape="1">
          <a:blip r:embed="rId3">
            <a:alphaModFix/>
          </a:blip>
          <a:srcRect/>
          <a:stretch/>
        </p:blipFill>
        <p:spPr>
          <a:xfrm>
            <a:off x="4572000" y="1152475"/>
            <a:ext cx="4260299" cy="3416400"/>
          </a:xfrm>
          <a:prstGeom prst="rect">
            <a:avLst/>
          </a:prstGeom>
          <a:noFill/>
          <a:ln>
            <a:noFill/>
          </a:ln>
        </p:spPr>
      </p:pic>
      <p:pic>
        <p:nvPicPr>
          <p:cNvPr id="2" name="Picture 1">
            <a:extLst>
              <a:ext uri="{FF2B5EF4-FFF2-40B4-BE49-F238E27FC236}">
                <a16:creationId xmlns:a16="http://schemas.microsoft.com/office/drawing/2014/main" id="{6339647D-A159-7E88-A256-2F3B84B1CE62}"/>
              </a:ext>
            </a:extLst>
          </p:cNvPr>
          <p:cNvPicPr/>
          <p:nvPr/>
        </p:nvPicPr>
        <p:blipFill>
          <a:blip r:embed="rId4">
            <a:alphaModFix amt="15000"/>
          </a:blip>
          <a:stretch>
            <a:fillRect/>
          </a:stretch>
        </p:blipFill>
        <p:spPr>
          <a:xfrm>
            <a:off x="3048000" y="1666916"/>
            <a:ext cx="2889550" cy="2522530"/>
          </a:xfrm>
          <a:prstGeom prst="rect">
            <a:avLst/>
          </a:prstGeom>
          <a:noFill/>
          <a:ln w="9525">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1A9988"/>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000000"/>
      </a:dk1>
      <a:lt1>
        <a:srgbClr val="FFFFFF"/>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2269</Words>
  <Application>Microsoft Office PowerPoint</Application>
  <PresentationFormat>On-screen Show (16:9)</PresentationFormat>
  <Paragraphs>275</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Times New Roman</vt:lpstr>
      <vt:lpstr>Arial</vt:lpstr>
      <vt:lpstr>Balsamiq Sans</vt:lpstr>
      <vt:lpstr>Raleway</vt:lpstr>
      <vt:lpstr>Lato</vt:lpstr>
      <vt:lpstr>Arimo</vt:lpstr>
      <vt:lpstr>Helvetica Neue</vt:lpstr>
      <vt:lpstr>Streamline</vt:lpstr>
      <vt:lpstr>PowerPoint Presentation</vt:lpstr>
      <vt:lpstr>                   Index</vt:lpstr>
      <vt:lpstr>Introduction: A drone is an unmanned aerial vehicle (UAV) that is controlled remotely or autonomously through onboard computers.</vt:lpstr>
      <vt:lpstr>Types of Drone Operations</vt:lpstr>
      <vt:lpstr>BVLoS Advantages &amp; Challenges</vt:lpstr>
      <vt:lpstr>Risk Analysis</vt:lpstr>
      <vt:lpstr>Related Work</vt:lpstr>
      <vt:lpstr>PowerPoint Presentation</vt:lpstr>
      <vt:lpstr>Layers of a Risk Map</vt:lpstr>
      <vt:lpstr>Population Density layer</vt:lpstr>
      <vt:lpstr>Obstacle Layer</vt:lpstr>
      <vt:lpstr>Sheltering Factor Layer</vt:lpstr>
      <vt:lpstr>No-Fly Zone Layer</vt:lpstr>
      <vt:lpstr>My Work</vt:lpstr>
      <vt:lpstr>Obstacle Layer</vt:lpstr>
      <vt:lpstr>Implementation</vt:lpstr>
      <vt:lpstr>Result And Analysis</vt:lpstr>
      <vt:lpstr>      2.Sub-Urban Region Graphical Analysis</vt:lpstr>
      <vt:lpstr> 3.Rural Region Graphical Analysis</vt:lpstr>
      <vt:lpstr>Visual analysis of various locations at the same altitude:</vt:lpstr>
      <vt:lpstr>Conclusions</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Akram Syed</dc:creator>
  <cp:lastModifiedBy>MD AMAN HUSSAIN</cp:lastModifiedBy>
  <cp:revision>5</cp:revision>
  <dcterms:modified xsi:type="dcterms:W3CDTF">2025-07-03T14:42:35Z</dcterms:modified>
</cp:coreProperties>
</file>